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17"/>
  </p:notesMasterIdLst>
  <p:sldIdLst>
    <p:sldId id="256" r:id="rId2"/>
    <p:sldId id="258" r:id="rId3"/>
    <p:sldId id="259" r:id="rId4"/>
    <p:sldId id="260" r:id="rId5"/>
    <p:sldId id="261" r:id="rId6"/>
    <p:sldId id="263" r:id="rId7"/>
    <p:sldId id="266" r:id="rId8"/>
    <p:sldId id="285" r:id="rId9"/>
    <p:sldId id="286" r:id="rId10"/>
    <p:sldId id="291" r:id="rId11"/>
    <p:sldId id="292" r:id="rId12"/>
    <p:sldId id="267" r:id="rId13"/>
    <p:sldId id="283" r:id="rId14"/>
    <p:sldId id="282" r:id="rId15"/>
    <p:sldId id="287"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BE08D4-3A60-9F49-945E-3DF9725112FF}" v="1041" dt="2023-12-01T18:35:41.330"/>
    <p1510:client id="{D6EB29C3-2B45-344C-BDBA-0A4EADBC6EB4}" v="2847" dt="2023-12-01T18:49:31.109"/>
    <p1510:client id="{F46D6FD0-14EB-459B-94D9-F7461A1CF045}" v="6" dt="2023-12-01T18:36:09.850"/>
  </p1510:revLst>
</p1510:revInfo>
</file>

<file path=ppt/tableStyles.xml><?xml version="1.0" encoding="utf-8"?>
<a:tblStyleLst xmlns:a="http://schemas.openxmlformats.org/drawingml/2006/main" def="{0A5028D8-1489-4502-92AE-DC182BB045AA}">
  <a:tblStyle styleId="{0A5028D8-1489-4502-92AE-DC182BB045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 Amit" userId="da7ed40e-0143-48c7-81ca-59018074580c" providerId="ADAL" clId="{5FBE08D4-3A60-9F49-945E-3DF9725112FF}"/>
    <pc:docChg chg="undo redo custSel addSld delSld modSld">
      <pc:chgData name="Raj, Amit" userId="da7ed40e-0143-48c7-81ca-59018074580c" providerId="ADAL" clId="{5FBE08D4-3A60-9F49-945E-3DF9725112FF}" dt="2023-12-01T18:35:41.330" v="1040" actId="2696"/>
      <pc:docMkLst>
        <pc:docMk/>
      </pc:docMkLst>
      <pc:sldChg chg="addSp modSp mod">
        <pc:chgData name="Raj, Amit" userId="da7ed40e-0143-48c7-81ca-59018074580c" providerId="ADAL" clId="{5FBE08D4-3A60-9F49-945E-3DF9725112FF}" dt="2023-12-01T16:52:43.905" v="195" actId="20577"/>
        <pc:sldMkLst>
          <pc:docMk/>
          <pc:sldMk cId="0" sldId="256"/>
        </pc:sldMkLst>
        <pc:spChg chg="add mod">
          <ac:chgData name="Raj, Amit" userId="da7ed40e-0143-48c7-81ca-59018074580c" providerId="ADAL" clId="{5FBE08D4-3A60-9F49-945E-3DF9725112FF}" dt="2023-12-01T16:52:43.905" v="195" actId="20577"/>
          <ac:spMkLst>
            <pc:docMk/>
            <pc:sldMk cId="0" sldId="256"/>
            <ac:spMk id="2" creationId="{DEC891F8-D89B-9B46-8A4B-40650EBD95BD}"/>
          </ac:spMkLst>
        </pc:spChg>
        <pc:spChg chg="mod">
          <ac:chgData name="Raj, Amit" userId="da7ed40e-0143-48c7-81ca-59018074580c" providerId="ADAL" clId="{5FBE08D4-3A60-9F49-945E-3DF9725112FF}" dt="2023-12-01T16:46:58.711" v="7" actId="20577"/>
          <ac:spMkLst>
            <pc:docMk/>
            <pc:sldMk cId="0" sldId="256"/>
            <ac:spMk id="734" creationId="{00000000-0000-0000-0000-000000000000}"/>
          </ac:spMkLst>
        </pc:spChg>
      </pc:sldChg>
      <pc:sldChg chg="del">
        <pc:chgData name="Raj, Amit" userId="da7ed40e-0143-48c7-81ca-59018074580c" providerId="ADAL" clId="{5FBE08D4-3A60-9F49-945E-3DF9725112FF}" dt="2023-12-01T16:49:05.250" v="8" actId="2696"/>
        <pc:sldMkLst>
          <pc:docMk/>
          <pc:sldMk cId="0" sldId="257"/>
        </pc:sldMkLst>
      </pc:sldChg>
      <pc:sldChg chg="modSp mod">
        <pc:chgData name="Raj, Amit" userId="da7ed40e-0143-48c7-81ca-59018074580c" providerId="ADAL" clId="{5FBE08D4-3A60-9F49-945E-3DF9725112FF}" dt="2023-12-01T16:49:49.327" v="84" actId="14100"/>
        <pc:sldMkLst>
          <pc:docMk/>
          <pc:sldMk cId="0" sldId="258"/>
        </pc:sldMkLst>
        <pc:spChg chg="mod">
          <ac:chgData name="Raj, Amit" userId="da7ed40e-0143-48c7-81ca-59018074580c" providerId="ADAL" clId="{5FBE08D4-3A60-9F49-945E-3DF9725112FF}" dt="2023-12-01T16:49:13.582" v="21" actId="20577"/>
          <ac:spMkLst>
            <pc:docMk/>
            <pc:sldMk cId="0" sldId="258"/>
            <ac:spMk id="752" creationId="{00000000-0000-0000-0000-000000000000}"/>
          </ac:spMkLst>
        </pc:spChg>
        <pc:spChg chg="mod">
          <ac:chgData name="Raj, Amit" userId="da7ed40e-0143-48c7-81ca-59018074580c" providerId="ADAL" clId="{5FBE08D4-3A60-9F49-945E-3DF9725112FF}" dt="2023-12-01T16:49:34.007" v="62" actId="20577"/>
          <ac:spMkLst>
            <pc:docMk/>
            <pc:sldMk cId="0" sldId="258"/>
            <ac:spMk id="753" creationId="{00000000-0000-0000-0000-000000000000}"/>
          </ac:spMkLst>
        </pc:spChg>
        <pc:spChg chg="mod">
          <ac:chgData name="Raj, Amit" userId="da7ed40e-0143-48c7-81ca-59018074580c" providerId="ADAL" clId="{5FBE08D4-3A60-9F49-945E-3DF9725112FF}" dt="2023-12-01T16:49:24.649" v="46" actId="20577"/>
          <ac:spMkLst>
            <pc:docMk/>
            <pc:sldMk cId="0" sldId="258"/>
            <ac:spMk id="754" creationId="{00000000-0000-0000-0000-000000000000}"/>
          </ac:spMkLst>
        </pc:spChg>
        <pc:spChg chg="mod">
          <ac:chgData name="Raj, Amit" userId="da7ed40e-0143-48c7-81ca-59018074580c" providerId="ADAL" clId="{5FBE08D4-3A60-9F49-945E-3DF9725112FF}" dt="2023-12-01T16:49:49.327" v="84" actId="14100"/>
          <ac:spMkLst>
            <pc:docMk/>
            <pc:sldMk cId="0" sldId="258"/>
            <ac:spMk id="755" creationId="{00000000-0000-0000-0000-000000000000}"/>
          </ac:spMkLst>
        </pc:spChg>
      </pc:sldChg>
      <pc:sldChg chg="modSp mod">
        <pc:chgData name="Raj, Amit" userId="da7ed40e-0143-48c7-81ca-59018074580c" providerId="ADAL" clId="{5FBE08D4-3A60-9F49-945E-3DF9725112FF}" dt="2023-12-01T16:53:25.894" v="211" actId="20577"/>
        <pc:sldMkLst>
          <pc:docMk/>
          <pc:sldMk cId="0" sldId="262"/>
        </pc:sldMkLst>
        <pc:spChg chg="mod">
          <ac:chgData name="Raj, Amit" userId="da7ed40e-0143-48c7-81ca-59018074580c" providerId="ADAL" clId="{5FBE08D4-3A60-9F49-945E-3DF9725112FF}" dt="2023-12-01T16:53:20.894" v="210" actId="1076"/>
          <ac:spMkLst>
            <pc:docMk/>
            <pc:sldMk cId="0" sldId="262"/>
            <ac:spMk id="820" creationId="{00000000-0000-0000-0000-000000000000}"/>
          </ac:spMkLst>
        </pc:spChg>
        <pc:spChg chg="mod">
          <ac:chgData name="Raj, Amit" userId="da7ed40e-0143-48c7-81ca-59018074580c" providerId="ADAL" clId="{5FBE08D4-3A60-9F49-945E-3DF9725112FF}" dt="2023-12-01T16:53:25.894" v="211" actId="20577"/>
          <ac:spMkLst>
            <pc:docMk/>
            <pc:sldMk cId="0" sldId="262"/>
            <ac:spMk id="821" creationId="{00000000-0000-0000-0000-000000000000}"/>
          </ac:spMkLst>
        </pc:spChg>
      </pc:sldChg>
      <pc:sldChg chg="addSp delSp modSp mod">
        <pc:chgData name="Raj, Amit" userId="da7ed40e-0143-48c7-81ca-59018074580c" providerId="ADAL" clId="{5FBE08D4-3A60-9F49-945E-3DF9725112FF}" dt="2023-12-01T17:28:57.344" v="702" actId="1076"/>
        <pc:sldMkLst>
          <pc:docMk/>
          <pc:sldMk cId="0" sldId="263"/>
        </pc:sldMkLst>
        <pc:spChg chg="add del mod">
          <ac:chgData name="Raj, Amit" userId="da7ed40e-0143-48c7-81ca-59018074580c" providerId="ADAL" clId="{5FBE08D4-3A60-9F49-945E-3DF9725112FF}" dt="2023-12-01T16:53:49.095" v="228" actId="478"/>
          <ac:spMkLst>
            <pc:docMk/>
            <pc:sldMk cId="0" sldId="263"/>
            <ac:spMk id="3" creationId="{69634456-5C3A-02D0-7D9D-7DE3A659A2A5}"/>
          </ac:spMkLst>
        </pc:spChg>
        <pc:spChg chg="add mod">
          <ac:chgData name="Raj, Amit" userId="da7ed40e-0143-48c7-81ca-59018074580c" providerId="ADAL" clId="{5FBE08D4-3A60-9F49-945E-3DF9725112FF}" dt="2023-12-01T17:16:44.458" v="562" actId="14100"/>
          <ac:spMkLst>
            <pc:docMk/>
            <pc:sldMk cId="0" sldId="263"/>
            <ac:spMk id="12" creationId="{C508F5EE-8555-B701-C546-A9776F3961E2}"/>
          </ac:spMkLst>
        </pc:spChg>
        <pc:spChg chg="add mod">
          <ac:chgData name="Raj, Amit" userId="da7ed40e-0143-48c7-81ca-59018074580c" providerId="ADAL" clId="{5FBE08D4-3A60-9F49-945E-3DF9725112FF}" dt="2023-12-01T17:04:27.843" v="318" actId="164"/>
          <ac:spMkLst>
            <pc:docMk/>
            <pc:sldMk cId="0" sldId="263"/>
            <ac:spMk id="18" creationId="{D73BDF01-B924-9E73-9722-D408CF402D64}"/>
          </ac:spMkLst>
        </pc:spChg>
        <pc:spChg chg="add mod">
          <ac:chgData name="Raj, Amit" userId="da7ed40e-0143-48c7-81ca-59018074580c" providerId="ADAL" clId="{5FBE08D4-3A60-9F49-945E-3DF9725112FF}" dt="2023-12-01T17:00:23.103" v="282" actId="1076"/>
          <ac:spMkLst>
            <pc:docMk/>
            <pc:sldMk cId="0" sldId="263"/>
            <ac:spMk id="19" creationId="{AE0F7B54-0307-145D-1B42-A30DBF82E42D}"/>
          </ac:spMkLst>
        </pc:spChg>
        <pc:spChg chg="add mod">
          <ac:chgData name="Raj, Amit" userId="da7ed40e-0143-48c7-81ca-59018074580c" providerId="ADAL" clId="{5FBE08D4-3A60-9F49-945E-3DF9725112FF}" dt="2023-12-01T17:14:10.398" v="550" actId="164"/>
          <ac:spMkLst>
            <pc:docMk/>
            <pc:sldMk cId="0" sldId="263"/>
            <ac:spMk id="22" creationId="{B6862B2E-F442-2999-86EB-915BF60B17C4}"/>
          </ac:spMkLst>
        </pc:spChg>
        <pc:spChg chg="add mod">
          <ac:chgData name="Raj, Amit" userId="da7ed40e-0143-48c7-81ca-59018074580c" providerId="ADAL" clId="{5FBE08D4-3A60-9F49-945E-3DF9725112FF}" dt="2023-12-01T17:18:11.606" v="602" actId="164"/>
          <ac:spMkLst>
            <pc:docMk/>
            <pc:sldMk cId="0" sldId="263"/>
            <ac:spMk id="25" creationId="{6ACF34BA-252E-080C-9039-842CCBD1D346}"/>
          </ac:spMkLst>
        </pc:spChg>
        <pc:spChg chg="add mod">
          <ac:chgData name="Raj, Amit" userId="da7ed40e-0143-48c7-81ca-59018074580c" providerId="ADAL" clId="{5FBE08D4-3A60-9F49-945E-3DF9725112FF}" dt="2023-12-01T17:05:11.159" v="340" actId="1076"/>
          <ac:spMkLst>
            <pc:docMk/>
            <pc:sldMk cId="0" sldId="263"/>
            <ac:spMk id="31" creationId="{04F406BF-5A99-9166-F97E-CDB363528EDA}"/>
          </ac:spMkLst>
        </pc:spChg>
        <pc:spChg chg="add del mod">
          <ac:chgData name="Raj, Amit" userId="da7ed40e-0143-48c7-81ca-59018074580c" providerId="ADAL" clId="{5FBE08D4-3A60-9F49-945E-3DF9725112FF}" dt="2023-12-01T17:07:11.628" v="456" actId="20577"/>
          <ac:spMkLst>
            <pc:docMk/>
            <pc:sldMk cId="0" sldId="263"/>
            <ac:spMk id="32" creationId="{70FA0E56-1FAC-30DE-EEE2-DDDF65A5CDA9}"/>
          </ac:spMkLst>
        </pc:spChg>
        <pc:spChg chg="add mod">
          <ac:chgData name="Raj, Amit" userId="da7ed40e-0143-48c7-81ca-59018074580c" providerId="ADAL" clId="{5FBE08D4-3A60-9F49-945E-3DF9725112FF}" dt="2023-12-01T17:06:35.470" v="410" actId="20577"/>
          <ac:spMkLst>
            <pc:docMk/>
            <pc:sldMk cId="0" sldId="263"/>
            <ac:spMk id="33" creationId="{A83DB62A-5C0E-F66C-CDF1-B6C7D8D3E240}"/>
          </ac:spMkLst>
        </pc:spChg>
        <pc:spChg chg="add mod">
          <ac:chgData name="Raj, Amit" userId="da7ed40e-0143-48c7-81ca-59018074580c" providerId="ADAL" clId="{5FBE08D4-3A60-9F49-945E-3DF9725112FF}" dt="2023-12-01T17:25:23.840" v="611" actId="164"/>
          <ac:spMkLst>
            <pc:docMk/>
            <pc:sldMk cId="0" sldId="263"/>
            <ac:spMk id="35" creationId="{F6801801-DDAB-F4D5-7614-8E6D4CECB1FA}"/>
          </ac:spMkLst>
        </pc:spChg>
        <pc:spChg chg="add mod">
          <ac:chgData name="Raj, Amit" userId="da7ed40e-0143-48c7-81ca-59018074580c" providerId="ADAL" clId="{5FBE08D4-3A60-9F49-945E-3DF9725112FF}" dt="2023-12-01T17:26:38.341" v="642" actId="164"/>
          <ac:spMkLst>
            <pc:docMk/>
            <pc:sldMk cId="0" sldId="263"/>
            <ac:spMk id="36" creationId="{D62F7CF1-D15E-AE11-C0DA-8A7CC46E896C}"/>
          </ac:spMkLst>
        </pc:spChg>
        <pc:spChg chg="add del mod">
          <ac:chgData name="Raj, Amit" userId="da7ed40e-0143-48c7-81ca-59018074580c" providerId="ADAL" clId="{5FBE08D4-3A60-9F49-945E-3DF9725112FF}" dt="2023-12-01T17:11:43.207" v="519" actId="478"/>
          <ac:spMkLst>
            <pc:docMk/>
            <pc:sldMk cId="0" sldId="263"/>
            <ac:spMk id="37" creationId="{54C4E9E4-0AA0-8E77-6D10-97FD37F376FD}"/>
          </ac:spMkLst>
        </pc:spChg>
        <pc:spChg chg="add mod">
          <ac:chgData name="Raj, Amit" userId="da7ed40e-0143-48c7-81ca-59018074580c" providerId="ADAL" clId="{5FBE08D4-3A60-9F49-945E-3DF9725112FF}" dt="2023-12-01T17:27:35.431" v="665" actId="164"/>
          <ac:spMkLst>
            <pc:docMk/>
            <pc:sldMk cId="0" sldId="263"/>
            <ac:spMk id="42" creationId="{DE38746C-3BAD-A386-0F90-5A6F43C8BA4B}"/>
          </ac:spMkLst>
        </pc:spChg>
        <pc:spChg chg="add mod">
          <ac:chgData name="Raj, Amit" userId="da7ed40e-0143-48c7-81ca-59018074580c" providerId="ADAL" clId="{5FBE08D4-3A60-9F49-945E-3DF9725112FF}" dt="2023-12-01T17:28:52.764" v="701" actId="164"/>
          <ac:spMkLst>
            <pc:docMk/>
            <pc:sldMk cId="0" sldId="263"/>
            <ac:spMk id="47" creationId="{00DE1D4C-E29F-6613-F005-1292445E818B}"/>
          </ac:spMkLst>
        </pc:spChg>
        <pc:spChg chg="add mod">
          <ac:chgData name="Raj, Amit" userId="da7ed40e-0143-48c7-81ca-59018074580c" providerId="ADAL" clId="{5FBE08D4-3A60-9F49-945E-3DF9725112FF}" dt="2023-12-01T17:13:01.307" v="548" actId="1076"/>
          <ac:spMkLst>
            <pc:docMk/>
            <pc:sldMk cId="0" sldId="263"/>
            <ac:spMk id="49" creationId="{8BA4703F-D50D-02D0-ECDC-CAFB21F32E8E}"/>
          </ac:spMkLst>
        </pc:spChg>
        <pc:spChg chg="del mod">
          <ac:chgData name="Raj, Amit" userId="da7ed40e-0143-48c7-81ca-59018074580c" providerId="ADAL" clId="{5FBE08D4-3A60-9F49-945E-3DF9725112FF}" dt="2023-12-01T17:11:40.657" v="518" actId="478"/>
          <ac:spMkLst>
            <pc:docMk/>
            <pc:sldMk cId="0" sldId="263"/>
            <ac:spMk id="828" creationId="{00000000-0000-0000-0000-000000000000}"/>
          </ac:spMkLst>
        </pc:spChg>
        <pc:spChg chg="del">
          <ac:chgData name="Raj, Amit" userId="da7ed40e-0143-48c7-81ca-59018074580c" providerId="ADAL" clId="{5FBE08D4-3A60-9F49-945E-3DF9725112FF}" dt="2023-12-01T16:53:39.845" v="213" actId="478"/>
          <ac:spMkLst>
            <pc:docMk/>
            <pc:sldMk cId="0" sldId="263"/>
            <ac:spMk id="829" creationId="{00000000-0000-0000-0000-000000000000}"/>
          </ac:spMkLst>
        </pc:spChg>
        <pc:grpChg chg="add mod">
          <ac:chgData name="Raj, Amit" userId="da7ed40e-0143-48c7-81ca-59018074580c" providerId="ADAL" clId="{5FBE08D4-3A60-9F49-945E-3DF9725112FF}" dt="2023-12-01T17:14:39.660" v="554" actId="1076"/>
          <ac:grpSpMkLst>
            <pc:docMk/>
            <pc:sldMk cId="0" sldId="263"/>
            <ac:grpSpMk id="2" creationId="{98FB32F5-0A1F-D42B-3587-B2C2407DD3E2}"/>
          </ac:grpSpMkLst>
        </pc:grpChg>
        <pc:grpChg chg="add mod">
          <ac:chgData name="Raj, Amit" userId="da7ed40e-0143-48c7-81ca-59018074580c" providerId="ADAL" clId="{5FBE08D4-3A60-9F49-945E-3DF9725112FF}" dt="2023-12-01T17:18:11.606" v="602" actId="164"/>
          <ac:grpSpMkLst>
            <pc:docMk/>
            <pc:sldMk cId="0" sldId="263"/>
            <ac:grpSpMk id="26" creationId="{9D152FAF-FA89-7DFE-BCAE-B2B50A7108E5}"/>
          </ac:grpSpMkLst>
        </pc:grpChg>
        <pc:grpChg chg="add mod">
          <ac:chgData name="Raj, Amit" userId="da7ed40e-0143-48c7-81ca-59018074580c" providerId="ADAL" clId="{5FBE08D4-3A60-9F49-945E-3DF9725112FF}" dt="2023-12-01T17:04:32.258" v="319" actId="1076"/>
          <ac:grpSpMkLst>
            <pc:docMk/>
            <pc:sldMk cId="0" sldId="263"/>
            <ac:grpSpMk id="27" creationId="{8188A6D2-9394-F267-95E6-018A1AFFF38A}"/>
          </ac:grpSpMkLst>
        </pc:grpChg>
        <pc:grpChg chg="add mod">
          <ac:chgData name="Raj, Amit" userId="da7ed40e-0143-48c7-81ca-59018074580c" providerId="ADAL" clId="{5FBE08D4-3A60-9F49-945E-3DF9725112FF}" dt="2023-12-01T17:25:39.630" v="614" actId="1076"/>
          <ac:grpSpMkLst>
            <pc:docMk/>
            <pc:sldMk cId="0" sldId="263"/>
            <ac:grpSpMk id="34" creationId="{4444B1DA-33C2-0F2F-B2CD-443C4BBC4152}"/>
          </ac:grpSpMkLst>
        </pc:grpChg>
        <pc:grpChg chg="add mod">
          <ac:chgData name="Raj, Amit" userId="da7ed40e-0143-48c7-81ca-59018074580c" providerId="ADAL" clId="{5FBE08D4-3A60-9F49-945E-3DF9725112FF}" dt="2023-12-01T17:26:57.581" v="645" actId="1076"/>
          <ac:grpSpMkLst>
            <pc:docMk/>
            <pc:sldMk cId="0" sldId="263"/>
            <ac:grpSpMk id="37" creationId="{3B3A4EE5-1ADE-46CC-BC85-4F88D58BA934}"/>
          </ac:grpSpMkLst>
        </pc:grpChg>
        <pc:grpChg chg="add mod">
          <ac:chgData name="Raj, Amit" userId="da7ed40e-0143-48c7-81ca-59018074580c" providerId="ADAL" clId="{5FBE08D4-3A60-9F49-945E-3DF9725112FF}" dt="2023-12-01T17:27:40.882" v="666" actId="1076"/>
          <ac:grpSpMkLst>
            <pc:docMk/>
            <pc:sldMk cId="0" sldId="263"/>
            <ac:grpSpMk id="43" creationId="{EC70F6A0-B091-822E-CE1D-3A2A0B9ECEFF}"/>
          </ac:grpSpMkLst>
        </pc:grpChg>
        <pc:grpChg chg="add mod">
          <ac:chgData name="Raj, Amit" userId="da7ed40e-0143-48c7-81ca-59018074580c" providerId="ADAL" clId="{5FBE08D4-3A60-9F49-945E-3DF9725112FF}" dt="2023-12-01T17:28:57.344" v="702" actId="1076"/>
          <ac:grpSpMkLst>
            <pc:docMk/>
            <pc:sldMk cId="0" sldId="263"/>
            <ac:grpSpMk id="48" creationId="{0E883087-2ED0-809A-594F-E8B158ADBBFE}"/>
          </ac:grpSpMkLst>
        </pc:grpChg>
        <pc:picChg chg="add mod">
          <ac:chgData name="Raj, Amit" userId="da7ed40e-0143-48c7-81ca-59018074580c" providerId="ADAL" clId="{5FBE08D4-3A60-9F49-945E-3DF9725112FF}" dt="2023-12-01T17:04:58.209" v="323" actId="14100"/>
          <ac:picMkLst>
            <pc:docMk/>
            <pc:sldMk cId="0" sldId="263"/>
            <ac:picMk id="5" creationId="{B2E5C8BD-7A37-1FCF-262C-8BAE25161659}"/>
          </ac:picMkLst>
        </pc:picChg>
        <pc:picChg chg="add mod">
          <ac:chgData name="Raj, Amit" userId="da7ed40e-0143-48c7-81ca-59018074580c" providerId="ADAL" clId="{5FBE08D4-3A60-9F49-945E-3DF9725112FF}" dt="2023-12-01T17:06:23.311" v="400" actId="1076"/>
          <ac:picMkLst>
            <pc:docMk/>
            <pc:sldMk cId="0" sldId="263"/>
            <ac:picMk id="7" creationId="{C1F618B7-5CE7-E75F-A04C-CAF7CDFDCEB8}"/>
          </ac:picMkLst>
        </pc:picChg>
        <pc:picChg chg="add mod">
          <ac:chgData name="Raj, Amit" userId="da7ed40e-0143-48c7-81ca-59018074580c" providerId="ADAL" clId="{5FBE08D4-3A60-9F49-945E-3DF9725112FF}" dt="2023-12-01T17:25:23.840" v="611" actId="164"/>
          <ac:picMkLst>
            <pc:docMk/>
            <pc:sldMk cId="0" sldId="263"/>
            <ac:picMk id="9" creationId="{5A7E5C93-FB8F-E002-C318-6CCE97EB6FF2}"/>
          </ac:picMkLst>
        </pc:picChg>
        <pc:picChg chg="add del mod">
          <ac:chgData name="Raj, Amit" userId="da7ed40e-0143-48c7-81ca-59018074580c" providerId="ADAL" clId="{5FBE08D4-3A60-9F49-945E-3DF9725112FF}" dt="2023-12-01T16:58:29.651" v="247" actId="478"/>
          <ac:picMkLst>
            <pc:docMk/>
            <pc:sldMk cId="0" sldId="263"/>
            <ac:picMk id="11" creationId="{2F4B8419-302A-7732-F5DB-91F06CA16E1F}"/>
          </ac:picMkLst>
        </pc:picChg>
        <pc:picChg chg="add del mod">
          <ac:chgData name="Raj, Amit" userId="da7ed40e-0143-48c7-81ca-59018074580c" providerId="ADAL" clId="{5FBE08D4-3A60-9F49-945E-3DF9725112FF}" dt="2023-12-01T16:58:07.652" v="243" actId="478"/>
          <ac:picMkLst>
            <pc:docMk/>
            <pc:sldMk cId="0" sldId="263"/>
            <ac:picMk id="13" creationId="{A1A6CAFA-D583-C19D-2F37-F2BFB2AF46EC}"/>
          </ac:picMkLst>
        </pc:picChg>
        <pc:picChg chg="add mod modCrop">
          <ac:chgData name="Raj, Amit" userId="da7ed40e-0143-48c7-81ca-59018074580c" providerId="ADAL" clId="{5FBE08D4-3A60-9F49-945E-3DF9725112FF}" dt="2023-12-01T16:58:40.360" v="250" actId="1076"/>
          <ac:picMkLst>
            <pc:docMk/>
            <pc:sldMk cId="0" sldId="263"/>
            <ac:picMk id="15" creationId="{27900696-47AE-29E6-B801-4E8A0D41B63C}"/>
          </ac:picMkLst>
        </pc:picChg>
        <pc:picChg chg="add mod">
          <ac:chgData name="Raj, Amit" userId="da7ed40e-0143-48c7-81ca-59018074580c" providerId="ADAL" clId="{5FBE08D4-3A60-9F49-945E-3DF9725112FF}" dt="2023-12-01T17:14:10.398" v="550" actId="164"/>
          <ac:picMkLst>
            <pc:docMk/>
            <pc:sldMk cId="0" sldId="263"/>
            <ac:picMk id="21" creationId="{290B08FD-F9E4-A55F-BDDE-981F0A117EA6}"/>
          </ac:picMkLst>
        </pc:picChg>
        <pc:picChg chg="add mod">
          <ac:chgData name="Raj, Amit" userId="da7ed40e-0143-48c7-81ca-59018074580c" providerId="ADAL" clId="{5FBE08D4-3A60-9F49-945E-3DF9725112FF}" dt="2023-12-01T17:27:01.091" v="646" actId="1076"/>
          <ac:picMkLst>
            <pc:docMk/>
            <pc:sldMk cId="0" sldId="263"/>
            <ac:picMk id="30" creationId="{BEA7CB63-1E83-BA7F-F4F7-B9ADECE55FC4}"/>
          </ac:picMkLst>
        </pc:picChg>
        <pc:picChg chg="del">
          <ac:chgData name="Raj, Amit" userId="da7ed40e-0143-48c7-81ca-59018074580c" providerId="ADAL" clId="{5FBE08D4-3A60-9F49-945E-3DF9725112FF}" dt="2023-12-01T16:53:36.948" v="212" actId="478"/>
          <ac:picMkLst>
            <pc:docMk/>
            <pc:sldMk cId="0" sldId="263"/>
            <ac:picMk id="830" creationId="{00000000-0000-0000-0000-000000000000}"/>
          </ac:picMkLst>
        </pc:picChg>
        <pc:cxnChg chg="add mod">
          <ac:chgData name="Raj, Amit" userId="da7ed40e-0143-48c7-81ca-59018074580c" providerId="ADAL" clId="{5FBE08D4-3A60-9F49-945E-3DF9725112FF}" dt="2023-12-01T17:15:08.308" v="557" actId="14100"/>
          <ac:cxnSpMkLst>
            <pc:docMk/>
            <pc:sldMk cId="0" sldId="263"/>
            <ac:cxnSpMk id="4" creationId="{C884BCFE-56D2-6AA3-688B-FC79171EECA8}"/>
          </ac:cxnSpMkLst>
        </pc:cxnChg>
        <pc:cxnChg chg="add mod">
          <ac:chgData name="Raj, Amit" userId="da7ed40e-0143-48c7-81ca-59018074580c" providerId="ADAL" clId="{5FBE08D4-3A60-9F49-945E-3DF9725112FF}" dt="2023-12-01T17:18:11.606" v="602" actId="164"/>
          <ac:cxnSpMkLst>
            <pc:docMk/>
            <pc:sldMk cId="0" sldId="263"/>
            <ac:cxnSpMk id="13" creationId="{60994297-584B-0401-462D-7047AF2ABCC4}"/>
          </ac:cxnSpMkLst>
        </pc:cxnChg>
        <pc:cxnChg chg="add mod">
          <ac:chgData name="Raj, Amit" userId="da7ed40e-0143-48c7-81ca-59018074580c" providerId="ADAL" clId="{5FBE08D4-3A60-9F49-945E-3DF9725112FF}" dt="2023-12-01T17:04:27.843" v="318" actId="164"/>
          <ac:cxnSpMkLst>
            <pc:docMk/>
            <pc:sldMk cId="0" sldId="263"/>
            <ac:cxnSpMk id="17" creationId="{EE8ABCAA-C560-A02F-1D9A-2E7A96B09628}"/>
          </ac:cxnSpMkLst>
        </pc:cxnChg>
        <pc:cxnChg chg="add mod">
          <ac:chgData name="Raj, Amit" userId="da7ed40e-0143-48c7-81ca-59018074580c" providerId="ADAL" clId="{5FBE08D4-3A60-9F49-945E-3DF9725112FF}" dt="2023-12-01T17:06:26.910" v="401" actId="14100"/>
          <ac:cxnSpMkLst>
            <pc:docMk/>
            <pc:sldMk cId="0" sldId="263"/>
            <ac:cxnSpMk id="24" creationId="{A9F3C6F7-8292-DDED-3354-269FF2E84758}"/>
          </ac:cxnSpMkLst>
        </pc:cxnChg>
        <pc:cxnChg chg="add del mod">
          <ac:chgData name="Raj, Amit" userId="da7ed40e-0143-48c7-81ca-59018074580c" providerId="ADAL" clId="{5FBE08D4-3A60-9F49-945E-3DF9725112FF}" dt="2023-12-01T17:04:12.108" v="317" actId="11529"/>
          <ac:cxnSpMkLst>
            <pc:docMk/>
            <pc:sldMk cId="0" sldId="263"/>
            <ac:cxnSpMk id="26" creationId="{DF41F185-38BD-752F-4A53-DFC6516FFA38}"/>
          </ac:cxnSpMkLst>
        </pc:cxnChg>
        <pc:cxnChg chg="add mod">
          <ac:chgData name="Raj, Amit" userId="da7ed40e-0143-48c7-81ca-59018074580c" providerId="ADAL" clId="{5FBE08D4-3A60-9F49-945E-3DF9725112FF}" dt="2023-12-01T17:04:53.208" v="322" actId="14100"/>
          <ac:cxnSpMkLst>
            <pc:docMk/>
            <pc:sldMk cId="0" sldId="263"/>
            <ac:cxnSpMk id="29" creationId="{8CB56E6C-0165-8FDB-85A8-BDD4F4577BC6}"/>
          </ac:cxnSpMkLst>
        </pc:cxnChg>
        <pc:cxnChg chg="add mod">
          <ac:chgData name="Raj, Amit" userId="da7ed40e-0143-48c7-81ca-59018074580c" providerId="ADAL" clId="{5FBE08D4-3A60-9F49-945E-3DF9725112FF}" dt="2023-12-01T17:27:35.431" v="665" actId="164"/>
          <ac:cxnSpMkLst>
            <pc:docMk/>
            <pc:sldMk cId="0" sldId="263"/>
            <ac:cxnSpMk id="39" creationId="{435A7E9D-6BF3-7486-57F8-DE8535B65683}"/>
          </ac:cxnSpMkLst>
        </pc:cxnChg>
        <pc:cxnChg chg="add del mod">
          <ac:chgData name="Raj, Amit" userId="da7ed40e-0143-48c7-81ca-59018074580c" providerId="ADAL" clId="{5FBE08D4-3A60-9F49-945E-3DF9725112FF}" dt="2023-12-01T17:12:30.238" v="539" actId="11529"/>
          <ac:cxnSpMkLst>
            <pc:docMk/>
            <pc:sldMk cId="0" sldId="263"/>
            <ac:cxnSpMk id="39" creationId="{79795960-84AE-31D8-0E41-AE3321067A91}"/>
          </ac:cxnSpMkLst>
        </pc:cxnChg>
        <pc:cxnChg chg="add mod">
          <ac:chgData name="Raj, Amit" userId="da7ed40e-0143-48c7-81ca-59018074580c" providerId="ADAL" clId="{5FBE08D4-3A60-9F49-945E-3DF9725112FF}" dt="2023-12-01T17:28:52.764" v="701" actId="164"/>
          <ac:cxnSpMkLst>
            <pc:docMk/>
            <pc:sldMk cId="0" sldId="263"/>
            <ac:cxnSpMk id="45" creationId="{ACC78CED-56F0-34DC-903E-DEA0CCB18E73}"/>
          </ac:cxnSpMkLst>
        </pc:cxnChg>
      </pc:sldChg>
      <pc:sldChg chg="addSp delSp modSp mod">
        <pc:chgData name="Raj, Amit" userId="da7ed40e-0143-48c7-81ca-59018074580c" providerId="ADAL" clId="{5FBE08D4-3A60-9F49-945E-3DF9725112FF}" dt="2023-12-01T18:10:44.402" v="908" actId="164"/>
        <pc:sldMkLst>
          <pc:docMk/>
          <pc:sldMk cId="0" sldId="264"/>
        </pc:sldMkLst>
        <pc:spChg chg="add del mod">
          <ac:chgData name="Raj, Amit" userId="da7ed40e-0143-48c7-81ca-59018074580c" providerId="ADAL" clId="{5FBE08D4-3A60-9F49-945E-3DF9725112FF}" dt="2023-12-01T18:01:14.256" v="705" actId="478"/>
          <ac:spMkLst>
            <pc:docMk/>
            <pc:sldMk cId="0" sldId="264"/>
            <ac:spMk id="3" creationId="{9C97FCD5-6B97-2B22-CB0D-82B7080F1B2D}"/>
          </ac:spMkLst>
        </pc:spChg>
        <pc:spChg chg="add del mod">
          <ac:chgData name="Raj, Amit" userId="da7ed40e-0143-48c7-81ca-59018074580c" providerId="ADAL" clId="{5FBE08D4-3A60-9F49-945E-3DF9725112FF}" dt="2023-12-01T18:01:14.256" v="705" actId="478"/>
          <ac:spMkLst>
            <pc:docMk/>
            <pc:sldMk cId="0" sldId="264"/>
            <ac:spMk id="5" creationId="{75559218-E7C8-4EA6-5731-F931B3F9D593}"/>
          </ac:spMkLst>
        </pc:spChg>
        <pc:spChg chg="add del mod">
          <ac:chgData name="Raj, Amit" userId="da7ed40e-0143-48c7-81ca-59018074580c" providerId="ADAL" clId="{5FBE08D4-3A60-9F49-945E-3DF9725112FF}" dt="2023-12-01T18:01:14.256" v="705" actId="478"/>
          <ac:spMkLst>
            <pc:docMk/>
            <pc:sldMk cId="0" sldId="264"/>
            <ac:spMk id="7" creationId="{BEB391F6-D310-8D05-84DF-751998982FE3}"/>
          </ac:spMkLst>
        </pc:spChg>
        <pc:spChg chg="add del mod">
          <ac:chgData name="Raj, Amit" userId="da7ed40e-0143-48c7-81ca-59018074580c" providerId="ADAL" clId="{5FBE08D4-3A60-9F49-945E-3DF9725112FF}" dt="2023-12-01T18:01:14.256" v="705" actId="478"/>
          <ac:spMkLst>
            <pc:docMk/>
            <pc:sldMk cId="0" sldId="264"/>
            <ac:spMk id="9" creationId="{11F10D84-C77B-4011-392B-40B8073741BF}"/>
          </ac:spMkLst>
        </pc:spChg>
        <pc:spChg chg="add del mod">
          <ac:chgData name="Raj, Amit" userId="da7ed40e-0143-48c7-81ca-59018074580c" providerId="ADAL" clId="{5FBE08D4-3A60-9F49-945E-3DF9725112FF}" dt="2023-12-01T18:01:14.256" v="705" actId="478"/>
          <ac:spMkLst>
            <pc:docMk/>
            <pc:sldMk cId="0" sldId="264"/>
            <ac:spMk id="11" creationId="{2BDBA7C1-A21D-502E-4189-2FA6BD5750A8}"/>
          </ac:spMkLst>
        </pc:spChg>
        <pc:spChg chg="add del mod">
          <ac:chgData name="Raj, Amit" userId="da7ed40e-0143-48c7-81ca-59018074580c" providerId="ADAL" clId="{5FBE08D4-3A60-9F49-945E-3DF9725112FF}" dt="2023-12-01T18:01:14.256" v="705" actId="478"/>
          <ac:spMkLst>
            <pc:docMk/>
            <pc:sldMk cId="0" sldId="264"/>
            <ac:spMk id="13" creationId="{AF7EFE69-71CF-28D3-CE65-AE89C130DE5B}"/>
          </ac:spMkLst>
        </pc:spChg>
        <pc:spChg chg="add del mod">
          <ac:chgData name="Raj, Amit" userId="da7ed40e-0143-48c7-81ca-59018074580c" providerId="ADAL" clId="{5FBE08D4-3A60-9F49-945E-3DF9725112FF}" dt="2023-12-01T18:03:04.747" v="715" actId="11529"/>
          <ac:spMkLst>
            <pc:docMk/>
            <pc:sldMk cId="0" sldId="264"/>
            <ac:spMk id="16" creationId="{F8B15AAD-F6DC-A974-CAFB-38D031B24D9B}"/>
          </ac:spMkLst>
        </pc:spChg>
        <pc:spChg chg="add mod">
          <ac:chgData name="Raj, Amit" userId="da7ed40e-0143-48c7-81ca-59018074580c" providerId="ADAL" clId="{5FBE08D4-3A60-9F49-945E-3DF9725112FF}" dt="2023-12-01T18:08:58.166" v="886" actId="164"/>
          <ac:spMkLst>
            <pc:docMk/>
            <pc:sldMk cId="0" sldId="264"/>
            <ac:spMk id="17" creationId="{C7FF075F-0B2A-B1BB-A91C-8382D6BA4E09}"/>
          </ac:spMkLst>
        </pc:spChg>
        <pc:spChg chg="add mod">
          <ac:chgData name="Raj, Amit" userId="da7ed40e-0143-48c7-81ca-59018074580c" providerId="ADAL" clId="{5FBE08D4-3A60-9F49-945E-3DF9725112FF}" dt="2023-12-01T18:08:58.166" v="886" actId="164"/>
          <ac:spMkLst>
            <pc:docMk/>
            <pc:sldMk cId="0" sldId="264"/>
            <ac:spMk id="23" creationId="{000ADC3C-7601-3CFE-CABA-12B4DEB47733}"/>
          </ac:spMkLst>
        </pc:spChg>
        <pc:spChg chg="add mod">
          <ac:chgData name="Raj, Amit" userId="da7ed40e-0143-48c7-81ca-59018074580c" providerId="ADAL" clId="{5FBE08D4-3A60-9F49-945E-3DF9725112FF}" dt="2023-12-01T18:08:58.166" v="886" actId="164"/>
          <ac:spMkLst>
            <pc:docMk/>
            <pc:sldMk cId="0" sldId="264"/>
            <ac:spMk id="36" creationId="{4A89589B-99C2-398D-5021-F1B04FF62952}"/>
          </ac:spMkLst>
        </pc:spChg>
        <pc:spChg chg="add mod">
          <ac:chgData name="Raj, Amit" userId="da7ed40e-0143-48c7-81ca-59018074580c" providerId="ADAL" clId="{5FBE08D4-3A60-9F49-945E-3DF9725112FF}" dt="2023-12-01T18:10:44.402" v="908" actId="164"/>
          <ac:spMkLst>
            <pc:docMk/>
            <pc:sldMk cId="0" sldId="264"/>
            <ac:spMk id="38" creationId="{AAE728D6-300A-5ADA-CA7B-47184203DB6D}"/>
          </ac:spMkLst>
        </pc:spChg>
        <pc:spChg chg="del mod">
          <ac:chgData name="Raj, Amit" userId="da7ed40e-0143-48c7-81ca-59018074580c" providerId="ADAL" clId="{5FBE08D4-3A60-9F49-945E-3DF9725112FF}" dt="2023-12-01T18:01:11.598" v="704" actId="478"/>
          <ac:spMkLst>
            <pc:docMk/>
            <pc:sldMk cId="0" sldId="264"/>
            <ac:spMk id="847" creationId="{00000000-0000-0000-0000-000000000000}"/>
          </ac:spMkLst>
        </pc:spChg>
        <pc:spChg chg="del">
          <ac:chgData name="Raj, Amit" userId="da7ed40e-0143-48c7-81ca-59018074580c" providerId="ADAL" clId="{5FBE08D4-3A60-9F49-945E-3DF9725112FF}" dt="2023-12-01T18:01:11.598" v="704" actId="478"/>
          <ac:spMkLst>
            <pc:docMk/>
            <pc:sldMk cId="0" sldId="264"/>
            <ac:spMk id="848" creationId="{00000000-0000-0000-0000-000000000000}"/>
          </ac:spMkLst>
        </pc:spChg>
        <pc:spChg chg="del">
          <ac:chgData name="Raj, Amit" userId="da7ed40e-0143-48c7-81ca-59018074580c" providerId="ADAL" clId="{5FBE08D4-3A60-9F49-945E-3DF9725112FF}" dt="2023-12-01T18:01:11.598" v="704" actId="478"/>
          <ac:spMkLst>
            <pc:docMk/>
            <pc:sldMk cId="0" sldId="264"/>
            <ac:spMk id="849" creationId="{00000000-0000-0000-0000-000000000000}"/>
          </ac:spMkLst>
        </pc:spChg>
        <pc:spChg chg="del">
          <ac:chgData name="Raj, Amit" userId="da7ed40e-0143-48c7-81ca-59018074580c" providerId="ADAL" clId="{5FBE08D4-3A60-9F49-945E-3DF9725112FF}" dt="2023-12-01T18:01:11.598" v="704" actId="478"/>
          <ac:spMkLst>
            <pc:docMk/>
            <pc:sldMk cId="0" sldId="264"/>
            <ac:spMk id="850" creationId="{00000000-0000-0000-0000-000000000000}"/>
          </ac:spMkLst>
        </pc:spChg>
        <pc:spChg chg="del">
          <ac:chgData name="Raj, Amit" userId="da7ed40e-0143-48c7-81ca-59018074580c" providerId="ADAL" clId="{5FBE08D4-3A60-9F49-945E-3DF9725112FF}" dt="2023-12-01T18:01:11.598" v="704" actId="478"/>
          <ac:spMkLst>
            <pc:docMk/>
            <pc:sldMk cId="0" sldId="264"/>
            <ac:spMk id="851" creationId="{00000000-0000-0000-0000-000000000000}"/>
          </ac:spMkLst>
        </pc:spChg>
        <pc:spChg chg="del">
          <ac:chgData name="Raj, Amit" userId="da7ed40e-0143-48c7-81ca-59018074580c" providerId="ADAL" clId="{5FBE08D4-3A60-9F49-945E-3DF9725112FF}" dt="2023-12-01T18:01:11.598" v="704" actId="478"/>
          <ac:spMkLst>
            <pc:docMk/>
            <pc:sldMk cId="0" sldId="264"/>
            <ac:spMk id="852" creationId="{00000000-0000-0000-0000-000000000000}"/>
          </ac:spMkLst>
        </pc:spChg>
        <pc:spChg chg="del">
          <ac:chgData name="Raj, Amit" userId="da7ed40e-0143-48c7-81ca-59018074580c" providerId="ADAL" clId="{5FBE08D4-3A60-9F49-945E-3DF9725112FF}" dt="2023-12-01T18:01:11.598" v="704" actId="478"/>
          <ac:spMkLst>
            <pc:docMk/>
            <pc:sldMk cId="0" sldId="264"/>
            <ac:spMk id="853" creationId="{00000000-0000-0000-0000-000000000000}"/>
          </ac:spMkLst>
        </pc:spChg>
        <pc:spChg chg="del">
          <ac:chgData name="Raj, Amit" userId="da7ed40e-0143-48c7-81ca-59018074580c" providerId="ADAL" clId="{5FBE08D4-3A60-9F49-945E-3DF9725112FF}" dt="2023-12-01T18:01:11.598" v="704" actId="478"/>
          <ac:spMkLst>
            <pc:docMk/>
            <pc:sldMk cId="0" sldId="264"/>
            <ac:spMk id="854" creationId="{00000000-0000-0000-0000-000000000000}"/>
          </ac:spMkLst>
        </pc:spChg>
        <pc:grpChg chg="add mod">
          <ac:chgData name="Raj, Amit" userId="da7ed40e-0143-48c7-81ca-59018074580c" providerId="ADAL" clId="{5FBE08D4-3A60-9F49-945E-3DF9725112FF}" dt="2023-12-01T18:10:44.402" v="908" actId="164"/>
          <ac:grpSpMkLst>
            <pc:docMk/>
            <pc:sldMk cId="0" sldId="264"/>
            <ac:grpSpMk id="37" creationId="{CC6ACB62-BC7B-A106-8A21-263FA87C0580}"/>
          </ac:grpSpMkLst>
        </pc:grpChg>
        <pc:grpChg chg="add mod">
          <ac:chgData name="Raj, Amit" userId="da7ed40e-0143-48c7-81ca-59018074580c" providerId="ADAL" clId="{5FBE08D4-3A60-9F49-945E-3DF9725112FF}" dt="2023-12-01T18:10:44.402" v="908" actId="164"/>
          <ac:grpSpMkLst>
            <pc:docMk/>
            <pc:sldMk cId="0" sldId="264"/>
            <ac:grpSpMk id="39" creationId="{77CF49A7-D3A2-771D-D950-442CCB950747}"/>
          </ac:grpSpMkLst>
        </pc:grpChg>
        <pc:grpChg chg="del">
          <ac:chgData name="Raj, Amit" userId="da7ed40e-0143-48c7-81ca-59018074580c" providerId="ADAL" clId="{5FBE08D4-3A60-9F49-945E-3DF9725112FF}" dt="2023-12-01T18:01:11.598" v="704" actId="478"/>
          <ac:grpSpMkLst>
            <pc:docMk/>
            <pc:sldMk cId="0" sldId="264"/>
            <ac:grpSpMk id="855" creationId="{00000000-0000-0000-0000-000000000000}"/>
          </ac:grpSpMkLst>
        </pc:grpChg>
        <pc:grpChg chg="del">
          <ac:chgData name="Raj, Amit" userId="da7ed40e-0143-48c7-81ca-59018074580c" providerId="ADAL" clId="{5FBE08D4-3A60-9F49-945E-3DF9725112FF}" dt="2023-12-01T18:01:11.598" v="704" actId="478"/>
          <ac:grpSpMkLst>
            <pc:docMk/>
            <pc:sldMk cId="0" sldId="264"/>
            <ac:grpSpMk id="858" creationId="{00000000-0000-0000-0000-000000000000}"/>
          </ac:grpSpMkLst>
        </pc:grpChg>
        <pc:picChg chg="add mod">
          <ac:chgData name="Raj, Amit" userId="da7ed40e-0143-48c7-81ca-59018074580c" providerId="ADAL" clId="{5FBE08D4-3A60-9F49-945E-3DF9725112FF}" dt="2023-12-01T18:08:58.166" v="886" actId="164"/>
          <ac:picMkLst>
            <pc:docMk/>
            <pc:sldMk cId="0" sldId="264"/>
            <ac:picMk id="15" creationId="{3CD3A09E-CAA6-6DD9-E1A4-1E8EBEE71224}"/>
          </ac:picMkLst>
        </pc:picChg>
        <pc:cxnChg chg="add mod">
          <ac:chgData name="Raj, Amit" userId="da7ed40e-0143-48c7-81ca-59018074580c" providerId="ADAL" clId="{5FBE08D4-3A60-9F49-945E-3DF9725112FF}" dt="2023-12-01T18:08:58.166" v="886" actId="164"/>
          <ac:cxnSpMkLst>
            <pc:docMk/>
            <pc:sldMk cId="0" sldId="264"/>
            <ac:cxnSpMk id="19" creationId="{A5CAE982-F901-A285-F749-F4F5160D20E1}"/>
          </ac:cxnSpMkLst>
        </pc:cxnChg>
        <pc:cxnChg chg="add del mod">
          <ac:chgData name="Raj, Amit" userId="da7ed40e-0143-48c7-81ca-59018074580c" providerId="ADAL" clId="{5FBE08D4-3A60-9F49-945E-3DF9725112FF}" dt="2023-12-01T18:06:15.081" v="760" actId="11529"/>
          <ac:cxnSpMkLst>
            <pc:docMk/>
            <pc:sldMk cId="0" sldId="264"/>
            <ac:cxnSpMk id="25" creationId="{B09DBCA6-37C9-1C82-DE76-9A54B16EBF1F}"/>
          </ac:cxnSpMkLst>
        </pc:cxnChg>
        <pc:cxnChg chg="add mod">
          <ac:chgData name="Raj, Amit" userId="da7ed40e-0143-48c7-81ca-59018074580c" providerId="ADAL" clId="{5FBE08D4-3A60-9F49-945E-3DF9725112FF}" dt="2023-12-01T18:08:58.166" v="886" actId="164"/>
          <ac:cxnSpMkLst>
            <pc:docMk/>
            <pc:sldMk cId="0" sldId="264"/>
            <ac:cxnSpMk id="32" creationId="{A2D713F8-1816-D3DD-EE79-663C9F28DC55}"/>
          </ac:cxnSpMkLst>
        </pc:cxnChg>
      </pc:sldChg>
      <pc:sldChg chg="delSp">
        <pc:chgData name="Raj, Amit" userId="da7ed40e-0143-48c7-81ca-59018074580c" providerId="ADAL" clId="{5FBE08D4-3A60-9F49-945E-3DF9725112FF}" dt="2023-12-01T18:11:41.632" v="909" actId="14826"/>
        <pc:sldMkLst>
          <pc:docMk/>
          <pc:sldMk cId="0" sldId="278"/>
        </pc:sldMkLst>
        <pc:graphicFrameChg chg="del">
          <ac:chgData name="Raj, Amit" userId="da7ed40e-0143-48c7-81ca-59018074580c" providerId="ADAL" clId="{5FBE08D4-3A60-9F49-945E-3DF9725112FF}" dt="2023-12-01T18:11:41.632" v="909" actId="14826"/>
          <ac:graphicFrameMkLst>
            <pc:docMk/>
            <pc:sldMk cId="0" sldId="278"/>
            <ac:graphicFrameMk id="1235" creationId="{00000000-0000-0000-0000-000000000000}"/>
          </ac:graphicFrameMkLst>
        </pc:graphicFrameChg>
      </pc:sldChg>
      <pc:sldChg chg="modSp mod">
        <pc:chgData name="Raj, Amit" userId="da7ed40e-0143-48c7-81ca-59018074580c" providerId="ADAL" clId="{5FBE08D4-3A60-9F49-945E-3DF9725112FF}" dt="2023-12-01T18:33:06.323" v="1038" actId="1076"/>
        <pc:sldMkLst>
          <pc:docMk/>
          <pc:sldMk cId="0" sldId="282"/>
        </pc:sldMkLst>
        <pc:spChg chg="mod">
          <ac:chgData name="Raj, Amit" userId="da7ed40e-0143-48c7-81ca-59018074580c" providerId="ADAL" clId="{5FBE08D4-3A60-9F49-945E-3DF9725112FF}" dt="2023-12-01T18:33:06.323" v="1038" actId="1076"/>
          <ac:spMkLst>
            <pc:docMk/>
            <pc:sldMk cId="0" sldId="282"/>
            <ac:spMk id="1328" creationId="{00000000-0000-0000-0000-000000000000}"/>
          </ac:spMkLst>
        </pc:spChg>
        <pc:picChg chg="mod">
          <ac:chgData name="Raj, Amit" userId="da7ed40e-0143-48c7-81ca-59018074580c" providerId="ADAL" clId="{5FBE08D4-3A60-9F49-945E-3DF9725112FF}" dt="2023-12-01T18:29:34.029" v="926" actId="14826"/>
          <ac:picMkLst>
            <pc:docMk/>
            <pc:sldMk cId="0" sldId="282"/>
            <ac:picMk id="1334" creationId="{00000000-0000-0000-0000-000000000000}"/>
          </ac:picMkLst>
        </pc:picChg>
      </pc:sldChg>
      <pc:sldChg chg="modSp">
        <pc:chgData name="Raj, Amit" userId="da7ed40e-0143-48c7-81ca-59018074580c" providerId="ADAL" clId="{5FBE08D4-3A60-9F49-945E-3DF9725112FF}" dt="2023-12-01T18:11:41.632" v="909" actId="14826"/>
        <pc:sldMkLst>
          <pc:docMk/>
          <pc:sldMk cId="4049696392" sldId="285"/>
        </pc:sldMkLst>
        <pc:picChg chg="mod">
          <ac:chgData name="Raj, Amit" userId="da7ed40e-0143-48c7-81ca-59018074580c" providerId="ADAL" clId="{5FBE08D4-3A60-9F49-945E-3DF9725112FF}" dt="2023-12-01T18:11:41.632" v="909" actId="14826"/>
          <ac:picMkLst>
            <pc:docMk/>
            <pc:sldMk cId="4049696392" sldId="285"/>
            <ac:picMk id="1405" creationId="{00000000-0000-0000-0000-000000000000}"/>
          </ac:picMkLst>
        </pc:picChg>
      </pc:sldChg>
      <pc:sldChg chg="addSp modSp mod">
        <pc:chgData name="Raj, Amit" userId="da7ed40e-0143-48c7-81ca-59018074580c" providerId="ADAL" clId="{5FBE08D4-3A60-9F49-945E-3DF9725112FF}" dt="2023-12-01T18:31:07.471" v="941" actId="14100"/>
        <pc:sldMkLst>
          <pc:docMk/>
          <pc:sldMk cId="2157332267" sldId="286"/>
        </pc:sldMkLst>
        <pc:grpChg chg="add mod">
          <ac:chgData name="Raj, Amit" userId="da7ed40e-0143-48c7-81ca-59018074580c" providerId="ADAL" clId="{5FBE08D4-3A60-9F49-945E-3DF9725112FF}" dt="2023-12-01T18:31:07.471" v="941" actId="14100"/>
          <ac:grpSpMkLst>
            <pc:docMk/>
            <pc:sldMk cId="2157332267" sldId="286"/>
            <ac:grpSpMk id="2" creationId="{2ABE09A2-8412-3560-6888-C99A141C40F0}"/>
          </ac:grpSpMkLst>
        </pc:grpChg>
        <pc:grpChg chg="mod">
          <ac:chgData name="Raj, Amit" userId="da7ed40e-0143-48c7-81ca-59018074580c" providerId="ADAL" clId="{5FBE08D4-3A60-9F49-945E-3DF9725112FF}" dt="2023-12-01T18:30:56.696" v="938" actId="164"/>
          <ac:grpSpMkLst>
            <pc:docMk/>
            <pc:sldMk cId="2157332267" sldId="286"/>
            <ac:grpSpMk id="1413" creationId="{00000000-0000-0000-0000-000000000000}"/>
          </ac:grpSpMkLst>
        </pc:grpChg>
        <pc:picChg chg="mod">
          <ac:chgData name="Raj, Amit" userId="da7ed40e-0143-48c7-81ca-59018074580c" providerId="ADAL" clId="{5FBE08D4-3A60-9F49-945E-3DF9725112FF}" dt="2023-12-01T18:30:56.696" v="938" actId="164"/>
          <ac:picMkLst>
            <pc:docMk/>
            <pc:sldMk cId="2157332267" sldId="286"/>
            <ac:picMk id="1420" creationId="{00000000-0000-0000-0000-000000000000}"/>
          </ac:picMkLst>
        </pc:picChg>
      </pc:sldChg>
      <pc:sldChg chg="delSp modSp add mod">
        <pc:chgData name="Raj, Amit" userId="da7ed40e-0143-48c7-81ca-59018074580c" providerId="ADAL" clId="{5FBE08D4-3A60-9F49-945E-3DF9725112FF}" dt="2023-12-01T18:12:36.938" v="919" actId="165"/>
        <pc:sldMkLst>
          <pc:docMk/>
          <pc:sldMk cId="1589702922" sldId="291"/>
        </pc:sldMkLst>
        <pc:spChg chg="mod topLvl">
          <ac:chgData name="Raj, Amit" userId="da7ed40e-0143-48c7-81ca-59018074580c" providerId="ADAL" clId="{5FBE08D4-3A60-9F49-945E-3DF9725112FF}" dt="2023-12-01T18:12:36.938" v="919" actId="165"/>
          <ac:spMkLst>
            <pc:docMk/>
            <pc:sldMk cId="1589702922" sldId="291"/>
            <ac:spMk id="17" creationId="{C7FF075F-0B2A-B1BB-A91C-8382D6BA4E09}"/>
          </ac:spMkLst>
        </pc:spChg>
        <pc:spChg chg="mod topLvl">
          <ac:chgData name="Raj, Amit" userId="da7ed40e-0143-48c7-81ca-59018074580c" providerId="ADAL" clId="{5FBE08D4-3A60-9F49-945E-3DF9725112FF}" dt="2023-12-01T18:12:36.938" v="919" actId="165"/>
          <ac:spMkLst>
            <pc:docMk/>
            <pc:sldMk cId="1589702922" sldId="291"/>
            <ac:spMk id="23" creationId="{000ADC3C-7601-3CFE-CABA-12B4DEB47733}"/>
          </ac:spMkLst>
        </pc:spChg>
        <pc:spChg chg="mod topLvl">
          <ac:chgData name="Raj, Amit" userId="da7ed40e-0143-48c7-81ca-59018074580c" providerId="ADAL" clId="{5FBE08D4-3A60-9F49-945E-3DF9725112FF}" dt="2023-12-01T18:12:36.938" v="919" actId="165"/>
          <ac:spMkLst>
            <pc:docMk/>
            <pc:sldMk cId="1589702922" sldId="291"/>
            <ac:spMk id="36" creationId="{4A89589B-99C2-398D-5021-F1B04FF62952}"/>
          </ac:spMkLst>
        </pc:spChg>
        <pc:spChg chg="mod topLvl">
          <ac:chgData name="Raj, Amit" userId="da7ed40e-0143-48c7-81ca-59018074580c" providerId="ADAL" clId="{5FBE08D4-3A60-9F49-945E-3DF9725112FF}" dt="2023-12-01T18:12:29.723" v="918" actId="165"/>
          <ac:spMkLst>
            <pc:docMk/>
            <pc:sldMk cId="1589702922" sldId="291"/>
            <ac:spMk id="38" creationId="{AAE728D6-300A-5ADA-CA7B-47184203DB6D}"/>
          </ac:spMkLst>
        </pc:spChg>
        <pc:grpChg chg="del mod topLvl">
          <ac:chgData name="Raj, Amit" userId="da7ed40e-0143-48c7-81ca-59018074580c" providerId="ADAL" clId="{5FBE08D4-3A60-9F49-945E-3DF9725112FF}" dt="2023-12-01T18:12:36.938" v="919" actId="165"/>
          <ac:grpSpMkLst>
            <pc:docMk/>
            <pc:sldMk cId="1589702922" sldId="291"/>
            <ac:grpSpMk id="37" creationId="{CC6ACB62-BC7B-A106-8A21-263FA87C0580}"/>
          </ac:grpSpMkLst>
        </pc:grpChg>
        <pc:grpChg chg="del">
          <ac:chgData name="Raj, Amit" userId="da7ed40e-0143-48c7-81ca-59018074580c" providerId="ADAL" clId="{5FBE08D4-3A60-9F49-945E-3DF9725112FF}" dt="2023-12-01T18:12:29.723" v="918" actId="165"/>
          <ac:grpSpMkLst>
            <pc:docMk/>
            <pc:sldMk cId="1589702922" sldId="291"/>
            <ac:grpSpMk id="39" creationId="{77CF49A7-D3A2-771D-D950-442CCB950747}"/>
          </ac:grpSpMkLst>
        </pc:grpChg>
        <pc:picChg chg="mod topLvl">
          <ac:chgData name="Raj, Amit" userId="da7ed40e-0143-48c7-81ca-59018074580c" providerId="ADAL" clId="{5FBE08D4-3A60-9F49-945E-3DF9725112FF}" dt="2023-12-01T18:12:36.938" v="919" actId="165"/>
          <ac:picMkLst>
            <pc:docMk/>
            <pc:sldMk cId="1589702922" sldId="291"/>
            <ac:picMk id="15" creationId="{3CD3A09E-CAA6-6DD9-E1A4-1E8EBEE71224}"/>
          </ac:picMkLst>
        </pc:picChg>
        <pc:cxnChg chg="mod topLvl">
          <ac:chgData name="Raj, Amit" userId="da7ed40e-0143-48c7-81ca-59018074580c" providerId="ADAL" clId="{5FBE08D4-3A60-9F49-945E-3DF9725112FF}" dt="2023-12-01T18:12:36.938" v="919" actId="165"/>
          <ac:cxnSpMkLst>
            <pc:docMk/>
            <pc:sldMk cId="1589702922" sldId="291"/>
            <ac:cxnSpMk id="19" creationId="{A5CAE982-F901-A285-F749-F4F5160D20E1}"/>
          </ac:cxnSpMkLst>
        </pc:cxnChg>
        <pc:cxnChg chg="mod topLvl">
          <ac:chgData name="Raj, Amit" userId="da7ed40e-0143-48c7-81ca-59018074580c" providerId="ADAL" clId="{5FBE08D4-3A60-9F49-945E-3DF9725112FF}" dt="2023-12-01T18:12:36.938" v="919" actId="165"/>
          <ac:cxnSpMkLst>
            <pc:docMk/>
            <pc:sldMk cId="1589702922" sldId="291"/>
            <ac:cxnSpMk id="32" creationId="{A2D713F8-1816-D3DD-EE79-663C9F28DC55}"/>
          </ac:cxnSpMkLst>
        </pc:cxnChg>
      </pc:sldChg>
      <pc:sldChg chg="addSp delSp modSp mod">
        <pc:chgData name="Raj, Amit" userId="da7ed40e-0143-48c7-81ca-59018074580c" providerId="ADAL" clId="{5FBE08D4-3A60-9F49-945E-3DF9725112FF}" dt="2023-12-01T18:32:34.481" v="1027" actId="207"/>
        <pc:sldMkLst>
          <pc:docMk/>
          <pc:sldMk cId="2170735665" sldId="291"/>
        </pc:sldMkLst>
        <pc:spChg chg="add del mod">
          <ac:chgData name="Raj, Amit" userId="da7ed40e-0143-48c7-81ca-59018074580c" providerId="ADAL" clId="{5FBE08D4-3A60-9F49-945E-3DF9725112FF}" dt="2023-12-01T18:29:41.017" v="929" actId="478"/>
          <ac:spMkLst>
            <pc:docMk/>
            <pc:sldMk cId="2170735665" sldId="291"/>
            <ac:spMk id="3" creationId="{1E1D9288-9871-CA0A-0BFC-03124006D2B7}"/>
          </ac:spMkLst>
        </pc:spChg>
        <pc:spChg chg="add mod">
          <ac:chgData name="Raj, Amit" userId="da7ed40e-0143-48c7-81ca-59018074580c" providerId="ADAL" clId="{5FBE08D4-3A60-9F49-945E-3DF9725112FF}" dt="2023-12-01T18:32:34.481" v="1027" actId="207"/>
          <ac:spMkLst>
            <pc:docMk/>
            <pc:sldMk cId="2170735665" sldId="291"/>
            <ac:spMk id="5" creationId="{4C93F2D6-B30E-C6F6-BECF-A6801674505F}"/>
          </ac:spMkLst>
        </pc:spChg>
        <pc:spChg chg="del">
          <ac:chgData name="Raj, Amit" userId="da7ed40e-0143-48c7-81ca-59018074580c" providerId="ADAL" clId="{5FBE08D4-3A60-9F49-945E-3DF9725112FF}" dt="2023-12-01T18:29:43.268" v="930" actId="478"/>
          <ac:spMkLst>
            <pc:docMk/>
            <pc:sldMk cId="2170735665" sldId="291"/>
            <ac:spMk id="14" creationId="{EEF1AA8F-44D8-1992-8EA3-4D1D1BA3147A}"/>
          </ac:spMkLst>
        </pc:spChg>
        <pc:spChg chg="del mod">
          <ac:chgData name="Raj, Amit" userId="da7ed40e-0143-48c7-81ca-59018074580c" providerId="ADAL" clId="{5FBE08D4-3A60-9F49-945E-3DF9725112FF}" dt="2023-12-01T18:29:39.417" v="928" actId="478"/>
          <ac:spMkLst>
            <pc:docMk/>
            <pc:sldMk cId="2170735665" sldId="291"/>
            <ac:spMk id="1406" creationId="{00000000-0000-0000-0000-000000000000}"/>
          </ac:spMkLst>
        </pc:spChg>
        <pc:grpChg chg="add mod">
          <ac:chgData name="Raj, Amit" userId="da7ed40e-0143-48c7-81ca-59018074580c" providerId="ADAL" clId="{5FBE08D4-3A60-9F49-945E-3DF9725112FF}" dt="2023-12-01T18:30:29.869" v="937" actId="1076"/>
          <ac:grpSpMkLst>
            <pc:docMk/>
            <pc:sldMk cId="2170735665" sldId="291"/>
            <ac:grpSpMk id="4" creationId="{CA6C8FB9-BB62-0DA2-3D8A-506686874649}"/>
          </ac:grpSpMkLst>
        </pc:grpChg>
        <pc:grpChg chg="mod">
          <ac:chgData name="Raj, Amit" userId="da7ed40e-0143-48c7-81ca-59018074580c" providerId="ADAL" clId="{5FBE08D4-3A60-9F49-945E-3DF9725112FF}" dt="2023-12-01T18:30:22.450" v="935" actId="164"/>
          <ac:grpSpMkLst>
            <pc:docMk/>
            <pc:sldMk cId="2170735665" sldId="291"/>
            <ac:grpSpMk id="1399" creationId="{00000000-0000-0000-0000-000000000000}"/>
          </ac:grpSpMkLst>
        </pc:grpChg>
        <pc:picChg chg="mod">
          <ac:chgData name="Raj, Amit" userId="da7ed40e-0143-48c7-81ca-59018074580c" providerId="ADAL" clId="{5FBE08D4-3A60-9F49-945E-3DF9725112FF}" dt="2023-12-01T18:30:22.450" v="935" actId="164"/>
          <ac:picMkLst>
            <pc:docMk/>
            <pc:sldMk cId="2170735665" sldId="291"/>
            <ac:picMk id="1405" creationId="{00000000-0000-0000-0000-000000000000}"/>
          </ac:picMkLst>
        </pc:picChg>
        <pc:cxnChg chg="del">
          <ac:chgData name="Raj, Amit" userId="da7ed40e-0143-48c7-81ca-59018074580c" providerId="ADAL" clId="{5FBE08D4-3A60-9F49-945E-3DF9725112FF}" dt="2023-12-01T18:29:49.617" v="932" actId="478"/>
          <ac:cxnSpMkLst>
            <pc:docMk/>
            <pc:sldMk cId="2170735665" sldId="291"/>
            <ac:cxnSpMk id="12" creationId="{5AE5F80C-6709-6F8A-AB9B-705D11892C83}"/>
          </ac:cxnSpMkLst>
        </pc:cxnChg>
        <pc:cxnChg chg="del">
          <ac:chgData name="Raj, Amit" userId="da7ed40e-0143-48c7-81ca-59018074580c" providerId="ADAL" clId="{5FBE08D4-3A60-9F49-945E-3DF9725112FF}" dt="2023-12-01T18:29:47.067" v="931" actId="478"/>
          <ac:cxnSpMkLst>
            <pc:docMk/>
            <pc:sldMk cId="2170735665" sldId="291"/>
            <ac:cxnSpMk id="13" creationId="{B114A19D-96A2-C293-B258-38716EF47258}"/>
          </ac:cxnSpMkLst>
        </pc:cxnChg>
      </pc:sldChg>
      <pc:sldChg chg="new del">
        <pc:chgData name="Raj, Amit" userId="da7ed40e-0143-48c7-81ca-59018074580c" providerId="ADAL" clId="{5FBE08D4-3A60-9F49-945E-3DF9725112FF}" dt="2023-12-01T18:35:41.330" v="1040" actId="2696"/>
        <pc:sldMkLst>
          <pc:docMk/>
          <pc:sldMk cId="472290007" sldId="292"/>
        </pc:sldMkLst>
      </pc:sldChg>
      <pc:sldMasterChg chg="delSldLayout">
        <pc:chgData name="Raj, Amit" userId="da7ed40e-0143-48c7-81ca-59018074580c" providerId="ADAL" clId="{5FBE08D4-3A60-9F49-945E-3DF9725112FF}" dt="2023-12-01T16:49:05.250" v="8" actId="2696"/>
        <pc:sldMasterMkLst>
          <pc:docMk/>
          <pc:sldMasterMk cId="0" sldId="2147483679"/>
        </pc:sldMasterMkLst>
        <pc:sldLayoutChg chg="del">
          <pc:chgData name="Raj, Amit" userId="da7ed40e-0143-48c7-81ca-59018074580c" providerId="ADAL" clId="{5FBE08D4-3A60-9F49-945E-3DF9725112FF}" dt="2023-12-01T16:49:05.250" v="8" actId="2696"/>
          <pc:sldLayoutMkLst>
            <pc:docMk/>
            <pc:sldMasterMk cId="0" sldId="2147483679"/>
            <pc:sldLayoutMk cId="0" sldId="2147483655"/>
          </pc:sldLayoutMkLst>
        </pc:sldLayoutChg>
      </pc:sldMasterChg>
    </pc:docChg>
  </pc:docChgLst>
  <pc:docChgLst>
    <pc:chgData name="Dhasal, Hritika Sanjay" userId="eff0cd72-a935-45f9-ba98-0c7470f4801a" providerId="ADAL" clId="{F46D6FD0-14EB-459B-94D9-F7461A1CF045}"/>
    <pc:docChg chg="modSld">
      <pc:chgData name="Dhasal, Hritika Sanjay" userId="eff0cd72-a935-45f9-ba98-0c7470f4801a" providerId="ADAL" clId="{F46D6FD0-14EB-459B-94D9-F7461A1CF045}" dt="2023-12-01T18:36:09.850" v="5" actId="1076"/>
      <pc:docMkLst>
        <pc:docMk/>
      </pc:docMkLst>
      <pc:sldChg chg="modSp mod">
        <pc:chgData name="Dhasal, Hritika Sanjay" userId="eff0cd72-a935-45f9-ba98-0c7470f4801a" providerId="ADAL" clId="{F46D6FD0-14EB-459B-94D9-F7461A1CF045}" dt="2023-12-01T18:36:09.850" v="5" actId="1076"/>
        <pc:sldMkLst>
          <pc:docMk/>
          <pc:sldMk cId="2157332267" sldId="286"/>
        </pc:sldMkLst>
        <pc:grpChg chg="mod">
          <ac:chgData name="Dhasal, Hritika Sanjay" userId="eff0cd72-a935-45f9-ba98-0c7470f4801a" providerId="ADAL" clId="{F46D6FD0-14EB-459B-94D9-F7461A1CF045}" dt="2023-12-01T18:36:09.850" v="5" actId="1076"/>
          <ac:grpSpMkLst>
            <pc:docMk/>
            <pc:sldMk cId="2157332267" sldId="286"/>
            <ac:grpSpMk id="2" creationId="{2ABE09A2-8412-3560-6888-C99A141C40F0}"/>
          </ac:grpSpMkLst>
        </pc:grpChg>
      </pc:sldChg>
      <pc:sldChg chg="modSp mod">
        <pc:chgData name="Dhasal, Hritika Sanjay" userId="eff0cd72-a935-45f9-ba98-0c7470f4801a" providerId="ADAL" clId="{F46D6FD0-14EB-459B-94D9-F7461A1CF045}" dt="2023-12-01T16:44:19.021" v="2" actId="20577"/>
        <pc:sldMkLst>
          <pc:docMk/>
          <pc:sldMk cId="0" sldId="297"/>
        </pc:sldMkLst>
        <pc:spChg chg="mod">
          <ac:chgData name="Dhasal, Hritika Sanjay" userId="eff0cd72-a935-45f9-ba98-0c7470f4801a" providerId="ADAL" clId="{F46D6FD0-14EB-459B-94D9-F7461A1CF045}" dt="2023-12-01T16:44:19.021" v="2" actId="20577"/>
          <ac:spMkLst>
            <pc:docMk/>
            <pc:sldMk cId="0" sldId="297"/>
            <ac:spMk id="5151" creationId="{00000000-0000-0000-0000-000000000000}"/>
          </ac:spMkLst>
        </pc:spChg>
      </pc:sldChg>
      <pc:sldChg chg="modSp mod">
        <pc:chgData name="Dhasal, Hritika Sanjay" userId="eff0cd72-a935-45f9-ba98-0c7470f4801a" providerId="ADAL" clId="{F46D6FD0-14EB-459B-94D9-F7461A1CF045}" dt="2023-12-01T16:44:08" v="0" actId="1076"/>
        <pc:sldMkLst>
          <pc:docMk/>
          <pc:sldMk cId="0" sldId="300"/>
        </pc:sldMkLst>
        <pc:grpChg chg="mod">
          <ac:chgData name="Dhasal, Hritika Sanjay" userId="eff0cd72-a935-45f9-ba98-0c7470f4801a" providerId="ADAL" clId="{F46D6FD0-14EB-459B-94D9-F7461A1CF045}" dt="2023-12-01T16:44:08" v="0" actId="1076"/>
          <ac:grpSpMkLst>
            <pc:docMk/>
            <pc:sldMk cId="0" sldId="300"/>
            <ac:grpSpMk id="6302" creationId="{00000000-0000-0000-0000-000000000000}"/>
          </ac:grpSpMkLst>
        </pc:grpChg>
      </pc:sldChg>
    </pc:docChg>
  </pc:docChgLst>
  <pc:docChgLst>
    <pc:chgData name="Mishra, Avantika" userId="70c8573a-2674-4d1d-a072-4980923c5aa4" providerId="ADAL" clId="{D6EB29C3-2B45-344C-BDBA-0A4EADBC6EB4}"/>
    <pc:docChg chg="undo custSel addSld delSld modSld sldOrd delMainMaster modMainMaster">
      <pc:chgData name="Mishra, Avantika" userId="70c8573a-2674-4d1d-a072-4980923c5aa4" providerId="ADAL" clId="{D6EB29C3-2B45-344C-BDBA-0A4EADBC6EB4}" dt="2023-12-01T18:49:31.109" v="2847" actId="20577"/>
      <pc:docMkLst>
        <pc:docMk/>
      </pc:docMkLst>
      <pc:sldChg chg="modSp mod modTransition">
        <pc:chgData name="Mishra, Avantika" userId="70c8573a-2674-4d1d-a072-4980923c5aa4" providerId="ADAL" clId="{D6EB29C3-2B45-344C-BDBA-0A4EADBC6EB4}" dt="2023-12-01T18:14:34.609" v="2186"/>
        <pc:sldMkLst>
          <pc:docMk/>
          <pc:sldMk cId="0" sldId="256"/>
        </pc:sldMkLst>
        <pc:spChg chg="mod">
          <ac:chgData name="Mishra, Avantika" userId="70c8573a-2674-4d1d-a072-4980923c5aa4" providerId="ADAL" clId="{D6EB29C3-2B45-344C-BDBA-0A4EADBC6EB4}" dt="2023-12-01T16:53:32.061" v="127" actId="20577"/>
          <ac:spMkLst>
            <pc:docMk/>
            <pc:sldMk cId="0" sldId="256"/>
            <ac:spMk id="2" creationId="{DEC891F8-D89B-9B46-8A4B-40650EBD95BD}"/>
          </ac:spMkLst>
        </pc:spChg>
        <pc:spChg chg="mod">
          <ac:chgData name="Mishra, Avantika" userId="70c8573a-2674-4d1d-a072-4980923c5aa4" providerId="ADAL" clId="{D6EB29C3-2B45-344C-BDBA-0A4EADBC6EB4}" dt="2023-12-01T16:51:03.787" v="83" actId="14100"/>
          <ac:spMkLst>
            <pc:docMk/>
            <pc:sldMk cId="0" sldId="256"/>
            <ac:spMk id="735" creationId="{00000000-0000-0000-0000-000000000000}"/>
          </ac:spMkLst>
        </pc:spChg>
      </pc:sldChg>
      <pc:sldChg chg="modSp mod modTransition">
        <pc:chgData name="Mishra, Avantika" userId="70c8573a-2674-4d1d-a072-4980923c5aa4" providerId="ADAL" clId="{D6EB29C3-2B45-344C-BDBA-0A4EADBC6EB4}" dt="2023-12-01T18:14:34.609" v="2186"/>
        <pc:sldMkLst>
          <pc:docMk/>
          <pc:sldMk cId="0" sldId="258"/>
        </pc:sldMkLst>
        <pc:spChg chg="mod">
          <ac:chgData name="Mishra, Avantika" userId="70c8573a-2674-4d1d-a072-4980923c5aa4" providerId="ADAL" clId="{D6EB29C3-2B45-344C-BDBA-0A4EADBC6EB4}" dt="2023-12-01T17:10:33.475" v="604" actId="20577"/>
          <ac:spMkLst>
            <pc:docMk/>
            <pc:sldMk cId="0" sldId="258"/>
            <ac:spMk id="746" creationId="{00000000-0000-0000-0000-000000000000}"/>
          </ac:spMkLst>
        </pc:spChg>
        <pc:spChg chg="mod">
          <ac:chgData name="Mishra, Avantika" userId="70c8573a-2674-4d1d-a072-4980923c5aa4" providerId="ADAL" clId="{D6EB29C3-2B45-344C-BDBA-0A4EADBC6EB4}" dt="2023-12-01T17:31:31.297" v="1022" actId="14100"/>
          <ac:spMkLst>
            <pc:docMk/>
            <pc:sldMk cId="0" sldId="258"/>
            <ac:spMk id="747" creationId="{00000000-0000-0000-0000-000000000000}"/>
          </ac:spMkLst>
        </pc:spChg>
        <pc:spChg chg="mod">
          <ac:chgData name="Mishra, Avantika" userId="70c8573a-2674-4d1d-a072-4980923c5aa4" providerId="ADAL" clId="{D6EB29C3-2B45-344C-BDBA-0A4EADBC6EB4}" dt="2023-12-01T17:31:51.654" v="1062" actId="20577"/>
          <ac:spMkLst>
            <pc:docMk/>
            <pc:sldMk cId="0" sldId="258"/>
            <ac:spMk id="748" creationId="{00000000-0000-0000-0000-000000000000}"/>
          </ac:spMkLst>
        </pc:spChg>
        <pc:spChg chg="mod">
          <ac:chgData name="Mishra, Avantika" userId="70c8573a-2674-4d1d-a072-4980923c5aa4" providerId="ADAL" clId="{D6EB29C3-2B45-344C-BDBA-0A4EADBC6EB4}" dt="2023-12-01T17:32:36.331" v="1128" actId="14100"/>
          <ac:spMkLst>
            <pc:docMk/>
            <pc:sldMk cId="0" sldId="258"/>
            <ac:spMk id="749" creationId="{00000000-0000-0000-0000-000000000000}"/>
          </ac:spMkLst>
        </pc:spChg>
      </pc:sldChg>
      <pc:sldChg chg="addSp delSp modSp mod modTransition">
        <pc:chgData name="Mishra, Avantika" userId="70c8573a-2674-4d1d-a072-4980923c5aa4" providerId="ADAL" clId="{D6EB29C3-2B45-344C-BDBA-0A4EADBC6EB4}" dt="2023-12-01T18:14:34.609" v="2186"/>
        <pc:sldMkLst>
          <pc:docMk/>
          <pc:sldMk cId="0" sldId="259"/>
        </pc:sldMkLst>
        <pc:spChg chg="add del mod">
          <ac:chgData name="Mishra, Avantika" userId="70c8573a-2674-4d1d-a072-4980923c5aa4" providerId="ADAL" clId="{D6EB29C3-2B45-344C-BDBA-0A4EADBC6EB4}" dt="2023-12-01T17:10:12.074" v="554" actId="478"/>
          <ac:spMkLst>
            <pc:docMk/>
            <pc:sldMk cId="0" sldId="259"/>
            <ac:spMk id="3" creationId="{0B0A6D72-AC26-97DF-A013-95D08EA10D9D}"/>
          </ac:spMkLst>
        </pc:spChg>
        <pc:spChg chg="mod">
          <ac:chgData name="Mishra, Avantika" userId="70c8573a-2674-4d1d-a072-4980923c5aa4" providerId="ADAL" clId="{D6EB29C3-2B45-344C-BDBA-0A4EADBC6EB4}" dt="2023-12-01T17:25:51.308" v="847" actId="1076"/>
          <ac:spMkLst>
            <pc:docMk/>
            <pc:sldMk cId="0" sldId="259"/>
            <ac:spMk id="783" creationId="{00000000-0000-0000-0000-000000000000}"/>
          </ac:spMkLst>
        </pc:spChg>
        <pc:spChg chg="del">
          <ac:chgData name="Mishra, Avantika" userId="70c8573a-2674-4d1d-a072-4980923c5aa4" providerId="ADAL" clId="{D6EB29C3-2B45-344C-BDBA-0A4EADBC6EB4}" dt="2023-12-01T17:10:10.520" v="553" actId="478"/>
          <ac:spMkLst>
            <pc:docMk/>
            <pc:sldMk cId="0" sldId="259"/>
            <ac:spMk id="785" creationId="{00000000-0000-0000-0000-000000000000}"/>
          </ac:spMkLst>
        </pc:spChg>
        <pc:cxnChg chg="mod">
          <ac:chgData name="Mishra, Avantika" userId="70c8573a-2674-4d1d-a072-4980923c5aa4" providerId="ADAL" clId="{D6EB29C3-2B45-344C-BDBA-0A4EADBC6EB4}" dt="2023-12-01T17:25:47.708" v="846" actId="1035"/>
          <ac:cxnSpMkLst>
            <pc:docMk/>
            <pc:sldMk cId="0" sldId="259"/>
            <ac:cxnSpMk id="784" creationId="{00000000-0000-0000-0000-000000000000}"/>
          </ac:cxnSpMkLst>
        </pc:cxnChg>
      </pc:sldChg>
      <pc:sldChg chg="addSp delSp modSp mod modTransition">
        <pc:chgData name="Mishra, Avantika" userId="70c8573a-2674-4d1d-a072-4980923c5aa4" providerId="ADAL" clId="{D6EB29C3-2B45-344C-BDBA-0A4EADBC6EB4}" dt="2023-12-01T18:14:34.609" v="2186"/>
        <pc:sldMkLst>
          <pc:docMk/>
          <pc:sldMk cId="0" sldId="260"/>
        </pc:sldMkLst>
        <pc:spChg chg="add del mod">
          <ac:chgData name="Mishra, Avantika" userId="70c8573a-2674-4d1d-a072-4980923c5aa4" providerId="ADAL" clId="{D6EB29C3-2B45-344C-BDBA-0A4EADBC6EB4}" dt="2023-12-01T16:54:01.887" v="134" actId="478"/>
          <ac:spMkLst>
            <pc:docMk/>
            <pc:sldMk cId="0" sldId="260"/>
            <ac:spMk id="3" creationId="{F1DB1CDB-4200-6217-5371-E65E2C7632B6}"/>
          </ac:spMkLst>
        </pc:spChg>
        <pc:spChg chg="del">
          <ac:chgData name="Mishra, Avantika" userId="70c8573a-2674-4d1d-a072-4980923c5aa4" providerId="ADAL" clId="{D6EB29C3-2B45-344C-BDBA-0A4EADBC6EB4}" dt="2023-12-01T16:53:58.184" v="133" actId="478"/>
          <ac:spMkLst>
            <pc:docMk/>
            <pc:sldMk cId="0" sldId="260"/>
            <ac:spMk id="790" creationId="{00000000-0000-0000-0000-000000000000}"/>
          </ac:spMkLst>
        </pc:spChg>
        <pc:spChg chg="mod">
          <ac:chgData name="Mishra, Avantika" userId="70c8573a-2674-4d1d-a072-4980923c5aa4" providerId="ADAL" clId="{D6EB29C3-2B45-344C-BDBA-0A4EADBC6EB4}" dt="2023-12-01T17:04:44.626" v="408" actId="20577"/>
          <ac:spMkLst>
            <pc:docMk/>
            <pc:sldMk cId="0" sldId="260"/>
            <ac:spMk id="791" creationId="{00000000-0000-0000-0000-000000000000}"/>
          </ac:spMkLst>
        </pc:spChg>
      </pc:sldChg>
      <pc:sldChg chg="addSp delSp modSp mod modTransition">
        <pc:chgData name="Mishra, Avantika" userId="70c8573a-2674-4d1d-a072-4980923c5aa4" providerId="ADAL" clId="{D6EB29C3-2B45-344C-BDBA-0A4EADBC6EB4}" dt="2023-12-01T18:35:28.220" v="2576" actId="14826"/>
        <pc:sldMkLst>
          <pc:docMk/>
          <pc:sldMk cId="0" sldId="261"/>
        </pc:sldMkLst>
        <pc:spChg chg="add del mod">
          <ac:chgData name="Mishra, Avantika" userId="70c8573a-2674-4d1d-a072-4980923c5aa4" providerId="ADAL" clId="{D6EB29C3-2B45-344C-BDBA-0A4EADBC6EB4}" dt="2023-12-01T17:06:48.372" v="410" actId="478"/>
          <ac:spMkLst>
            <pc:docMk/>
            <pc:sldMk cId="0" sldId="261"/>
            <ac:spMk id="2" creationId="{F7D3DE5E-3258-3A3D-1AFA-AFA437A4309A}"/>
          </ac:spMkLst>
        </pc:spChg>
        <pc:spChg chg="add del mod">
          <ac:chgData name="Mishra, Avantika" userId="70c8573a-2674-4d1d-a072-4980923c5aa4" providerId="ADAL" clId="{D6EB29C3-2B45-344C-BDBA-0A4EADBC6EB4}" dt="2023-12-01T17:09:05.301" v="532" actId="478"/>
          <ac:spMkLst>
            <pc:docMk/>
            <pc:sldMk cId="0" sldId="261"/>
            <ac:spMk id="4" creationId="{B435484E-77FC-EA0A-B550-1B0B80E830EE}"/>
          </ac:spMkLst>
        </pc:spChg>
        <pc:spChg chg="add del mod">
          <ac:chgData name="Mishra, Avantika" userId="70c8573a-2674-4d1d-a072-4980923c5aa4" providerId="ADAL" clId="{D6EB29C3-2B45-344C-BDBA-0A4EADBC6EB4}" dt="2023-12-01T17:09:10.877" v="534" actId="478"/>
          <ac:spMkLst>
            <pc:docMk/>
            <pc:sldMk cId="0" sldId="261"/>
            <ac:spMk id="6" creationId="{033C313B-DF4A-985A-56CA-D5CD0D07549E}"/>
          </ac:spMkLst>
        </pc:spChg>
        <pc:spChg chg="add del mod">
          <ac:chgData name="Mishra, Avantika" userId="70c8573a-2674-4d1d-a072-4980923c5aa4" providerId="ADAL" clId="{D6EB29C3-2B45-344C-BDBA-0A4EADBC6EB4}" dt="2023-12-01T17:09:14.656" v="536" actId="478"/>
          <ac:spMkLst>
            <pc:docMk/>
            <pc:sldMk cId="0" sldId="261"/>
            <ac:spMk id="8" creationId="{8282E9A9-C1D0-08F6-97D3-17F0F7130329}"/>
          </ac:spMkLst>
        </pc:spChg>
        <pc:spChg chg="mod">
          <ac:chgData name="Mishra, Avantika" userId="70c8573a-2674-4d1d-a072-4980923c5aa4" providerId="ADAL" clId="{D6EB29C3-2B45-344C-BDBA-0A4EADBC6EB4}" dt="2023-12-01T17:09:46.778" v="550" actId="1076"/>
          <ac:spMkLst>
            <pc:docMk/>
            <pc:sldMk cId="0" sldId="261"/>
            <ac:spMk id="810" creationId="{00000000-0000-0000-0000-000000000000}"/>
          </ac:spMkLst>
        </pc:spChg>
        <pc:spChg chg="del">
          <ac:chgData name="Mishra, Avantika" userId="70c8573a-2674-4d1d-a072-4980923c5aa4" providerId="ADAL" clId="{D6EB29C3-2B45-344C-BDBA-0A4EADBC6EB4}" dt="2023-12-01T17:09:07.836" v="533" actId="478"/>
          <ac:spMkLst>
            <pc:docMk/>
            <pc:sldMk cId="0" sldId="261"/>
            <ac:spMk id="811" creationId="{00000000-0000-0000-0000-000000000000}"/>
          </ac:spMkLst>
        </pc:spChg>
        <pc:spChg chg="del">
          <ac:chgData name="Mishra, Avantika" userId="70c8573a-2674-4d1d-a072-4980923c5aa4" providerId="ADAL" clId="{D6EB29C3-2B45-344C-BDBA-0A4EADBC6EB4}" dt="2023-12-01T17:09:03.242" v="531" actId="478"/>
          <ac:spMkLst>
            <pc:docMk/>
            <pc:sldMk cId="0" sldId="261"/>
            <ac:spMk id="812" creationId="{00000000-0000-0000-0000-000000000000}"/>
          </ac:spMkLst>
        </pc:spChg>
        <pc:spChg chg="del">
          <ac:chgData name="Mishra, Avantika" userId="70c8573a-2674-4d1d-a072-4980923c5aa4" providerId="ADAL" clId="{D6EB29C3-2B45-344C-BDBA-0A4EADBC6EB4}" dt="2023-12-01T17:09:13.146" v="535" actId="478"/>
          <ac:spMkLst>
            <pc:docMk/>
            <pc:sldMk cId="0" sldId="261"/>
            <ac:spMk id="813" creationId="{00000000-0000-0000-0000-000000000000}"/>
          </ac:spMkLst>
        </pc:spChg>
        <pc:spChg chg="mod">
          <ac:chgData name="Mishra, Avantika" userId="70c8573a-2674-4d1d-a072-4980923c5aa4" providerId="ADAL" clId="{D6EB29C3-2B45-344C-BDBA-0A4EADBC6EB4}" dt="2023-12-01T17:09:38.921" v="549" actId="20577"/>
          <ac:spMkLst>
            <pc:docMk/>
            <pc:sldMk cId="0" sldId="261"/>
            <ac:spMk id="814" creationId="{00000000-0000-0000-0000-000000000000}"/>
          </ac:spMkLst>
        </pc:spChg>
        <pc:picChg chg="mod">
          <ac:chgData name="Mishra, Avantika" userId="70c8573a-2674-4d1d-a072-4980923c5aa4" providerId="ADAL" clId="{D6EB29C3-2B45-344C-BDBA-0A4EADBC6EB4}" dt="2023-12-01T18:35:28.220" v="2576" actId="14826"/>
          <ac:picMkLst>
            <pc:docMk/>
            <pc:sldMk cId="0" sldId="261"/>
            <ac:picMk id="796" creationId="{00000000-0000-0000-0000-000000000000}"/>
          </ac:picMkLst>
        </pc:picChg>
      </pc:sldChg>
      <pc:sldChg chg="del">
        <pc:chgData name="Mishra, Avantika" userId="70c8573a-2674-4d1d-a072-4980923c5aa4" providerId="ADAL" clId="{D6EB29C3-2B45-344C-BDBA-0A4EADBC6EB4}" dt="2023-12-01T17:09:57.191" v="551" actId="2696"/>
        <pc:sldMkLst>
          <pc:docMk/>
          <pc:sldMk cId="0" sldId="262"/>
        </pc:sldMkLst>
      </pc:sldChg>
      <pc:sldChg chg="addSp delSp modSp mod modTransition">
        <pc:chgData name="Mishra, Avantika" userId="70c8573a-2674-4d1d-a072-4980923c5aa4" providerId="ADAL" clId="{D6EB29C3-2B45-344C-BDBA-0A4EADBC6EB4}" dt="2023-12-01T18:14:34.609" v="2186"/>
        <pc:sldMkLst>
          <pc:docMk/>
          <pc:sldMk cId="0" sldId="263"/>
        </pc:sldMkLst>
        <pc:spChg chg="add del mod">
          <ac:chgData name="Mishra, Avantika" userId="70c8573a-2674-4d1d-a072-4980923c5aa4" providerId="ADAL" clId="{D6EB29C3-2B45-344C-BDBA-0A4EADBC6EB4}" dt="2023-12-01T17:11:41.357" v="654" actId="478"/>
          <ac:spMkLst>
            <pc:docMk/>
            <pc:sldMk cId="0" sldId="263"/>
            <ac:spMk id="6" creationId="{9B014292-466F-73C2-2EAE-92E0FD80B8C8}"/>
          </ac:spMkLst>
        </pc:spChg>
        <pc:spChg chg="add mod">
          <ac:chgData name="Mishra, Avantika" userId="70c8573a-2674-4d1d-a072-4980923c5aa4" providerId="ADAL" clId="{D6EB29C3-2B45-344C-BDBA-0A4EADBC6EB4}" dt="2023-12-01T17:44:08.329" v="1460" actId="1037"/>
          <ac:spMkLst>
            <pc:docMk/>
            <pc:sldMk cId="0" sldId="263"/>
            <ac:spMk id="10" creationId="{C3A90F3E-B78C-3013-C681-CDF8C638A9F3}"/>
          </ac:spMkLst>
        </pc:spChg>
        <pc:spChg chg="add mod">
          <ac:chgData name="Mishra, Avantika" userId="70c8573a-2674-4d1d-a072-4980923c5aa4" providerId="ADAL" clId="{D6EB29C3-2B45-344C-BDBA-0A4EADBC6EB4}" dt="2023-12-01T17:44:08.329" v="1460" actId="1037"/>
          <ac:spMkLst>
            <pc:docMk/>
            <pc:sldMk cId="0" sldId="263"/>
            <ac:spMk id="11" creationId="{2F3FA25D-2AA7-595F-42CC-6076DD91B240}"/>
          </ac:spMkLst>
        </pc:spChg>
        <pc:spChg chg="mod">
          <ac:chgData name="Mishra, Avantika" userId="70c8573a-2674-4d1d-a072-4980923c5aa4" providerId="ADAL" clId="{D6EB29C3-2B45-344C-BDBA-0A4EADBC6EB4}" dt="2023-12-01T17:44:08.329" v="1460" actId="1037"/>
          <ac:spMkLst>
            <pc:docMk/>
            <pc:sldMk cId="0" sldId="263"/>
            <ac:spMk id="12" creationId="{C508F5EE-8555-B701-C546-A9776F3961E2}"/>
          </ac:spMkLst>
        </pc:spChg>
        <pc:spChg chg="add del">
          <ac:chgData name="Mishra, Avantika" userId="70c8573a-2674-4d1d-a072-4980923c5aa4" providerId="ADAL" clId="{D6EB29C3-2B45-344C-BDBA-0A4EADBC6EB4}" dt="2023-12-01T17:46:12.241" v="1504" actId="478"/>
          <ac:spMkLst>
            <pc:docMk/>
            <pc:sldMk cId="0" sldId="263"/>
            <ac:spMk id="14" creationId="{440036FE-D855-C4F3-35D3-2D6AA899DABB}"/>
          </ac:spMkLst>
        </pc:spChg>
        <pc:spChg chg="add mod">
          <ac:chgData name="Mishra, Avantika" userId="70c8573a-2674-4d1d-a072-4980923c5aa4" providerId="ADAL" clId="{D6EB29C3-2B45-344C-BDBA-0A4EADBC6EB4}" dt="2023-12-01T17:48:14.797" v="1525" actId="1038"/>
          <ac:spMkLst>
            <pc:docMk/>
            <pc:sldMk cId="0" sldId="263"/>
            <ac:spMk id="16" creationId="{A4A99106-B775-B1BB-03EB-F696EADB7C4B}"/>
          </ac:spMkLst>
        </pc:spChg>
        <pc:spChg chg="mod">
          <ac:chgData name="Mishra, Avantika" userId="70c8573a-2674-4d1d-a072-4980923c5aa4" providerId="ADAL" clId="{D6EB29C3-2B45-344C-BDBA-0A4EADBC6EB4}" dt="2023-12-01T17:24:48.290" v="803" actId="1076"/>
          <ac:spMkLst>
            <pc:docMk/>
            <pc:sldMk cId="0" sldId="263"/>
            <ac:spMk id="18" creationId="{D73BDF01-B924-9E73-9722-D408CF402D64}"/>
          </ac:spMkLst>
        </pc:spChg>
        <pc:spChg chg="mod">
          <ac:chgData name="Mishra, Avantika" userId="70c8573a-2674-4d1d-a072-4980923c5aa4" providerId="ADAL" clId="{D6EB29C3-2B45-344C-BDBA-0A4EADBC6EB4}" dt="2023-12-01T17:44:08.329" v="1460" actId="1037"/>
          <ac:spMkLst>
            <pc:docMk/>
            <pc:sldMk cId="0" sldId="263"/>
            <ac:spMk id="19" creationId="{AE0F7B54-0307-145D-1B42-A30DBF82E42D}"/>
          </ac:spMkLst>
        </pc:spChg>
        <pc:spChg chg="add mod">
          <ac:chgData name="Mishra, Avantika" userId="70c8573a-2674-4d1d-a072-4980923c5aa4" providerId="ADAL" clId="{D6EB29C3-2B45-344C-BDBA-0A4EADBC6EB4}" dt="2023-12-01T17:48:35.361" v="1557" actId="20577"/>
          <ac:spMkLst>
            <pc:docMk/>
            <pc:sldMk cId="0" sldId="263"/>
            <ac:spMk id="20" creationId="{CCA2F9BF-CBCB-F8A9-2DF1-B9991A11BA5C}"/>
          </ac:spMkLst>
        </pc:spChg>
        <pc:spChg chg="mod">
          <ac:chgData name="Mishra, Avantika" userId="70c8573a-2674-4d1d-a072-4980923c5aa4" providerId="ADAL" clId="{D6EB29C3-2B45-344C-BDBA-0A4EADBC6EB4}" dt="2023-12-01T17:21:04.136" v="800" actId="1076"/>
          <ac:spMkLst>
            <pc:docMk/>
            <pc:sldMk cId="0" sldId="263"/>
            <ac:spMk id="25" creationId="{6ACF34BA-252E-080C-9039-842CCBD1D346}"/>
          </ac:spMkLst>
        </pc:spChg>
        <pc:spChg chg="mod">
          <ac:chgData name="Mishra, Avantika" userId="70c8573a-2674-4d1d-a072-4980923c5aa4" providerId="ADAL" clId="{D6EB29C3-2B45-344C-BDBA-0A4EADBC6EB4}" dt="2023-12-01T17:44:08.329" v="1460" actId="1037"/>
          <ac:spMkLst>
            <pc:docMk/>
            <pc:sldMk cId="0" sldId="263"/>
            <ac:spMk id="31" creationId="{04F406BF-5A99-9166-F97E-CDB363528EDA}"/>
          </ac:spMkLst>
        </pc:spChg>
        <pc:spChg chg="add mod">
          <ac:chgData name="Mishra, Avantika" userId="70c8573a-2674-4d1d-a072-4980923c5aa4" providerId="ADAL" clId="{D6EB29C3-2B45-344C-BDBA-0A4EADBC6EB4}" dt="2023-12-01T17:44:08.329" v="1460" actId="1037"/>
          <ac:spMkLst>
            <pc:docMk/>
            <pc:sldMk cId="0" sldId="263"/>
            <ac:spMk id="32" creationId="{70FA0E56-1FAC-30DE-EEE2-DDDF65A5CDA9}"/>
          </ac:spMkLst>
        </pc:spChg>
        <pc:spChg chg="add mod">
          <ac:chgData name="Mishra, Avantika" userId="70c8573a-2674-4d1d-a072-4980923c5aa4" providerId="ADAL" clId="{D6EB29C3-2B45-344C-BDBA-0A4EADBC6EB4}" dt="2023-12-01T17:44:08.329" v="1460" actId="1037"/>
          <ac:spMkLst>
            <pc:docMk/>
            <pc:sldMk cId="0" sldId="263"/>
            <ac:spMk id="33" creationId="{A83DB62A-5C0E-F66C-CDF1-B6C7D8D3E240}"/>
          </ac:spMkLst>
        </pc:spChg>
        <pc:spChg chg="mod">
          <ac:chgData name="Mishra, Avantika" userId="70c8573a-2674-4d1d-a072-4980923c5aa4" providerId="ADAL" clId="{D6EB29C3-2B45-344C-BDBA-0A4EADBC6EB4}" dt="2023-12-01T17:45:08.777" v="1472" actId="1076"/>
          <ac:spMkLst>
            <pc:docMk/>
            <pc:sldMk cId="0" sldId="263"/>
            <ac:spMk id="42" creationId="{DE38746C-3BAD-A386-0F90-5A6F43C8BA4B}"/>
          </ac:spMkLst>
        </pc:spChg>
        <pc:spChg chg="mod">
          <ac:chgData name="Mishra, Avantika" userId="70c8573a-2674-4d1d-a072-4980923c5aa4" providerId="ADAL" clId="{D6EB29C3-2B45-344C-BDBA-0A4EADBC6EB4}" dt="2023-12-01T17:44:34.759" v="1465" actId="120"/>
          <ac:spMkLst>
            <pc:docMk/>
            <pc:sldMk cId="0" sldId="263"/>
            <ac:spMk id="47" creationId="{00DE1D4C-E29F-6613-F005-1292445E818B}"/>
          </ac:spMkLst>
        </pc:spChg>
        <pc:spChg chg="mod">
          <ac:chgData name="Mishra, Avantika" userId="70c8573a-2674-4d1d-a072-4980923c5aa4" providerId="ADAL" clId="{D6EB29C3-2B45-344C-BDBA-0A4EADBC6EB4}" dt="2023-12-01T17:44:08.329" v="1460" actId="1037"/>
          <ac:spMkLst>
            <pc:docMk/>
            <pc:sldMk cId="0" sldId="263"/>
            <ac:spMk id="49" creationId="{8BA4703F-D50D-02D0-ECDC-CAFB21F32E8E}"/>
          </ac:spMkLst>
        </pc:spChg>
        <pc:spChg chg="del mod">
          <ac:chgData name="Mishra, Avantika" userId="70c8573a-2674-4d1d-a072-4980923c5aa4" providerId="ADAL" clId="{D6EB29C3-2B45-344C-BDBA-0A4EADBC6EB4}" dt="2023-12-01T17:11:38.446" v="653" actId="478"/>
          <ac:spMkLst>
            <pc:docMk/>
            <pc:sldMk cId="0" sldId="263"/>
            <ac:spMk id="828" creationId="{00000000-0000-0000-0000-000000000000}"/>
          </ac:spMkLst>
        </pc:spChg>
        <pc:grpChg chg="mod">
          <ac:chgData name="Mishra, Avantika" userId="70c8573a-2674-4d1d-a072-4980923c5aa4" providerId="ADAL" clId="{D6EB29C3-2B45-344C-BDBA-0A4EADBC6EB4}" dt="2023-12-01T17:44:08.329" v="1460" actId="1037"/>
          <ac:grpSpMkLst>
            <pc:docMk/>
            <pc:sldMk cId="0" sldId="263"/>
            <ac:grpSpMk id="2" creationId="{98FB32F5-0A1F-D42B-3587-B2C2407DD3E2}"/>
          </ac:grpSpMkLst>
        </pc:grpChg>
        <pc:grpChg chg="mod">
          <ac:chgData name="Mishra, Avantika" userId="70c8573a-2674-4d1d-a072-4980923c5aa4" providerId="ADAL" clId="{D6EB29C3-2B45-344C-BDBA-0A4EADBC6EB4}" dt="2023-12-01T17:44:08.329" v="1460" actId="1037"/>
          <ac:grpSpMkLst>
            <pc:docMk/>
            <pc:sldMk cId="0" sldId="263"/>
            <ac:grpSpMk id="26" creationId="{9D152FAF-FA89-7DFE-BCAE-B2B50A7108E5}"/>
          </ac:grpSpMkLst>
        </pc:grpChg>
        <pc:grpChg chg="mod">
          <ac:chgData name="Mishra, Avantika" userId="70c8573a-2674-4d1d-a072-4980923c5aa4" providerId="ADAL" clId="{D6EB29C3-2B45-344C-BDBA-0A4EADBC6EB4}" dt="2023-12-01T17:44:08.329" v="1460" actId="1037"/>
          <ac:grpSpMkLst>
            <pc:docMk/>
            <pc:sldMk cId="0" sldId="263"/>
            <ac:grpSpMk id="27" creationId="{8188A6D2-9394-F267-95E6-018A1AFFF38A}"/>
          </ac:grpSpMkLst>
        </pc:grpChg>
        <pc:grpChg chg="mod">
          <ac:chgData name="Mishra, Avantika" userId="70c8573a-2674-4d1d-a072-4980923c5aa4" providerId="ADAL" clId="{D6EB29C3-2B45-344C-BDBA-0A4EADBC6EB4}" dt="2023-12-01T17:44:08.329" v="1460" actId="1037"/>
          <ac:grpSpMkLst>
            <pc:docMk/>
            <pc:sldMk cId="0" sldId="263"/>
            <ac:grpSpMk id="34" creationId="{4444B1DA-33C2-0F2F-B2CD-443C4BBC4152}"/>
          </ac:grpSpMkLst>
        </pc:grpChg>
        <pc:grpChg chg="mod">
          <ac:chgData name="Mishra, Avantika" userId="70c8573a-2674-4d1d-a072-4980923c5aa4" providerId="ADAL" clId="{D6EB29C3-2B45-344C-BDBA-0A4EADBC6EB4}" dt="2023-12-01T17:44:08.329" v="1460" actId="1037"/>
          <ac:grpSpMkLst>
            <pc:docMk/>
            <pc:sldMk cId="0" sldId="263"/>
            <ac:grpSpMk id="37" creationId="{3B3A4EE5-1ADE-46CC-BC85-4F88D58BA934}"/>
          </ac:grpSpMkLst>
        </pc:grpChg>
        <pc:grpChg chg="mod">
          <ac:chgData name="Mishra, Avantika" userId="70c8573a-2674-4d1d-a072-4980923c5aa4" providerId="ADAL" clId="{D6EB29C3-2B45-344C-BDBA-0A4EADBC6EB4}" dt="2023-12-01T17:45:22.337" v="1502" actId="1038"/>
          <ac:grpSpMkLst>
            <pc:docMk/>
            <pc:sldMk cId="0" sldId="263"/>
            <ac:grpSpMk id="43" creationId="{EC70F6A0-B091-822E-CE1D-3A2A0B9ECEFF}"/>
          </ac:grpSpMkLst>
        </pc:grpChg>
        <pc:grpChg chg="mod">
          <ac:chgData name="Mishra, Avantika" userId="70c8573a-2674-4d1d-a072-4980923c5aa4" providerId="ADAL" clId="{D6EB29C3-2B45-344C-BDBA-0A4EADBC6EB4}" dt="2023-12-01T17:44:08.329" v="1460" actId="1037"/>
          <ac:grpSpMkLst>
            <pc:docMk/>
            <pc:sldMk cId="0" sldId="263"/>
            <ac:grpSpMk id="48" creationId="{0E883087-2ED0-809A-594F-E8B158ADBBFE}"/>
          </ac:grpSpMkLst>
        </pc:grpChg>
        <pc:grpChg chg="mod">
          <ac:chgData name="Mishra, Avantika" userId="70c8573a-2674-4d1d-a072-4980923c5aa4" providerId="ADAL" clId="{D6EB29C3-2B45-344C-BDBA-0A4EADBC6EB4}" dt="2023-12-01T17:44:08.329" v="1460" actId="1037"/>
          <ac:grpSpMkLst>
            <pc:docMk/>
            <pc:sldMk cId="0" sldId="263"/>
            <ac:grpSpMk id="831" creationId="{00000000-0000-0000-0000-000000000000}"/>
          </ac:grpSpMkLst>
        </pc:grpChg>
        <pc:grpChg chg="mod">
          <ac:chgData name="Mishra, Avantika" userId="70c8573a-2674-4d1d-a072-4980923c5aa4" providerId="ADAL" clId="{D6EB29C3-2B45-344C-BDBA-0A4EADBC6EB4}" dt="2023-12-01T17:44:08.329" v="1460" actId="1037"/>
          <ac:grpSpMkLst>
            <pc:docMk/>
            <pc:sldMk cId="0" sldId="263"/>
            <ac:grpSpMk id="837" creationId="{00000000-0000-0000-0000-000000000000}"/>
          </ac:grpSpMkLst>
        </pc:grpChg>
        <pc:picChg chg="mod">
          <ac:chgData name="Mishra, Avantika" userId="70c8573a-2674-4d1d-a072-4980923c5aa4" providerId="ADAL" clId="{D6EB29C3-2B45-344C-BDBA-0A4EADBC6EB4}" dt="2023-12-01T17:44:08.329" v="1460" actId="1037"/>
          <ac:picMkLst>
            <pc:docMk/>
            <pc:sldMk cId="0" sldId="263"/>
            <ac:picMk id="5" creationId="{B2E5C8BD-7A37-1FCF-262C-8BAE25161659}"/>
          </ac:picMkLst>
        </pc:picChg>
        <pc:picChg chg="mod">
          <ac:chgData name="Mishra, Avantika" userId="70c8573a-2674-4d1d-a072-4980923c5aa4" providerId="ADAL" clId="{D6EB29C3-2B45-344C-BDBA-0A4EADBC6EB4}" dt="2023-12-01T17:44:08.329" v="1460" actId="1037"/>
          <ac:picMkLst>
            <pc:docMk/>
            <pc:sldMk cId="0" sldId="263"/>
            <ac:picMk id="7" creationId="{C1F618B7-5CE7-E75F-A04C-CAF7CDFDCEB8}"/>
          </ac:picMkLst>
        </pc:picChg>
        <pc:picChg chg="mod">
          <ac:chgData name="Mishra, Avantika" userId="70c8573a-2674-4d1d-a072-4980923c5aa4" providerId="ADAL" clId="{D6EB29C3-2B45-344C-BDBA-0A4EADBC6EB4}" dt="2023-12-01T17:44:08.329" v="1460" actId="1037"/>
          <ac:picMkLst>
            <pc:docMk/>
            <pc:sldMk cId="0" sldId="263"/>
            <ac:picMk id="15" creationId="{27900696-47AE-29E6-B801-4E8A0D41B63C}"/>
          </ac:picMkLst>
        </pc:picChg>
        <pc:cxnChg chg="mod">
          <ac:chgData name="Mishra, Avantika" userId="70c8573a-2674-4d1d-a072-4980923c5aa4" providerId="ADAL" clId="{D6EB29C3-2B45-344C-BDBA-0A4EADBC6EB4}" dt="2023-12-01T17:44:08.329" v="1460" actId="1037"/>
          <ac:cxnSpMkLst>
            <pc:docMk/>
            <pc:sldMk cId="0" sldId="263"/>
            <ac:cxnSpMk id="4" creationId="{C884BCFE-56D2-6AA3-688B-FC79171EECA8}"/>
          </ac:cxnSpMkLst>
        </pc:cxnChg>
        <pc:cxnChg chg="add mod">
          <ac:chgData name="Mishra, Avantika" userId="70c8573a-2674-4d1d-a072-4980923c5aa4" providerId="ADAL" clId="{D6EB29C3-2B45-344C-BDBA-0A4EADBC6EB4}" dt="2023-12-01T17:44:08.329" v="1460" actId="1037"/>
          <ac:cxnSpMkLst>
            <pc:docMk/>
            <pc:sldMk cId="0" sldId="263"/>
            <ac:cxnSpMk id="6" creationId="{86B16B85-29D2-C866-5C15-D652A9982A79}"/>
          </ac:cxnSpMkLst>
        </pc:cxnChg>
        <pc:cxnChg chg="add del mod">
          <ac:chgData name="Mishra, Avantika" userId="70c8573a-2674-4d1d-a072-4980923c5aa4" providerId="ADAL" clId="{D6EB29C3-2B45-344C-BDBA-0A4EADBC6EB4}" dt="2023-12-01T17:15:29.167" v="684" actId="478"/>
          <ac:cxnSpMkLst>
            <pc:docMk/>
            <pc:sldMk cId="0" sldId="263"/>
            <ac:cxnSpMk id="8" creationId="{C1D318E8-37E8-0DC0-34A7-3FF5847FDE88}"/>
          </ac:cxnSpMkLst>
        </pc:cxnChg>
        <pc:cxnChg chg="mod">
          <ac:chgData name="Mishra, Avantika" userId="70c8573a-2674-4d1d-a072-4980923c5aa4" providerId="ADAL" clId="{D6EB29C3-2B45-344C-BDBA-0A4EADBC6EB4}" dt="2023-12-01T17:20:41.270" v="798" actId="14100"/>
          <ac:cxnSpMkLst>
            <pc:docMk/>
            <pc:sldMk cId="0" sldId="263"/>
            <ac:cxnSpMk id="13" creationId="{60994297-584B-0401-462D-7047AF2ABCC4}"/>
          </ac:cxnSpMkLst>
        </pc:cxnChg>
        <pc:cxnChg chg="mod">
          <ac:chgData name="Mishra, Avantika" userId="70c8573a-2674-4d1d-a072-4980923c5aa4" providerId="ADAL" clId="{D6EB29C3-2B45-344C-BDBA-0A4EADBC6EB4}" dt="2023-12-01T17:44:08.329" v="1460" actId="1037"/>
          <ac:cxnSpMkLst>
            <pc:docMk/>
            <pc:sldMk cId="0" sldId="263"/>
            <ac:cxnSpMk id="24" creationId="{A9F3C6F7-8292-DDED-3354-269FF2E84758}"/>
          </ac:cxnSpMkLst>
        </pc:cxnChg>
        <pc:cxnChg chg="mod">
          <ac:chgData name="Mishra, Avantika" userId="70c8573a-2674-4d1d-a072-4980923c5aa4" providerId="ADAL" clId="{D6EB29C3-2B45-344C-BDBA-0A4EADBC6EB4}" dt="2023-12-01T17:44:08.329" v="1460" actId="1037"/>
          <ac:cxnSpMkLst>
            <pc:docMk/>
            <pc:sldMk cId="0" sldId="263"/>
            <ac:cxnSpMk id="29" creationId="{8CB56E6C-0165-8FDB-85A8-BDD4F4577BC6}"/>
          </ac:cxnSpMkLst>
        </pc:cxnChg>
        <pc:cxnChg chg="mod">
          <ac:chgData name="Mishra, Avantika" userId="70c8573a-2674-4d1d-a072-4980923c5aa4" providerId="ADAL" clId="{D6EB29C3-2B45-344C-BDBA-0A4EADBC6EB4}" dt="2023-12-01T17:44:08.329" v="1460" actId="1037"/>
          <ac:cxnSpMkLst>
            <pc:docMk/>
            <pc:sldMk cId="0" sldId="263"/>
            <ac:cxnSpMk id="39" creationId="{435A7E9D-6BF3-7486-57F8-DE8535B65683}"/>
          </ac:cxnSpMkLst>
        </pc:cxnChg>
      </pc:sldChg>
      <pc:sldChg chg="del modTransition">
        <pc:chgData name="Mishra, Avantika" userId="70c8573a-2674-4d1d-a072-4980923c5aa4" providerId="ADAL" clId="{D6EB29C3-2B45-344C-BDBA-0A4EADBC6EB4}" dt="2023-12-01T18:21:33.103" v="2522" actId="2696"/>
        <pc:sldMkLst>
          <pc:docMk/>
          <pc:sldMk cId="0" sldId="264"/>
        </pc:sldMkLst>
      </pc:sldChg>
      <pc:sldChg chg="del">
        <pc:chgData name="Mishra, Avantika" userId="70c8573a-2674-4d1d-a072-4980923c5aa4" providerId="ADAL" clId="{D6EB29C3-2B45-344C-BDBA-0A4EADBC6EB4}" dt="2023-12-01T18:11:37.694" v="2164" actId="2696"/>
        <pc:sldMkLst>
          <pc:docMk/>
          <pc:sldMk cId="0" sldId="265"/>
        </pc:sldMkLst>
      </pc:sldChg>
      <pc:sldChg chg="modSp mod ord modTransition">
        <pc:chgData name="Mishra, Avantika" userId="70c8573a-2674-4d1d-a072-4980923c5aa4" providerId="ADAL" clId="{D6EB29C3-2B45-344C-BDBA-0A4EADBC6EB4}" dt="2023-12-01T18:14:34.609" v="2186"/>
        <pc:sldMkLst>
          <pc:docMk/>
          <pc:sldMk cId="0" sldId="266"/>
        </pc:sldMkLst>
        <pc:spChg chg="mod">
          <ac:chgData name="Mishra, Avantika" userId="70c8573a-2674-4d1d-a072-4980923c5aa4" providerId="ADAL" clId="{D6EB29C3-2B45-344C-BDBA-0A4EADBC6EB4}" dt="2023-12-01T17:26:21.997" v="855" actId="20577"/>
          <ac:spMkLst>
            <pc:docMk/>
            <pc:sldMk cId="0" sldId="266"/>
            <ac:spMk id="873" creationId="{00000000-0000-0000-0000-000000000000}"/>
          </ac:spMkLst>
        </pc:spChg>
      </pc:sldChg>
      <pc:sldChg chg="modSp mod modTransition">
        <pc:chgData name="Mishra, Avantika" userId="70c8573a-2674-4d1d-a072-4980923c5aa4" providerId="ADAL" clId="{D6EB29C3-2B45-344C-BDBA-0A4EADBC6EB4}" dt="2023-12-01T18:14:34.609" v="2186"/>
        <pc:sldMkLst>
          <pc:docMk/>
          <pc:sldMk cId="0" sldId="267"/>
        </pc:sldMkLst>
        <pc:spChg chg="mod">
          <ac:chgData name="Mishra, Avantika" userId="70c8573a-2674-4d1d-a072-4980923c5aa4" providerId="ADAL" clId="{D6EB29C3-2B45-344C-BDBA-0A4EADBC6EB4}" dt="2023-12-01T17:33:41.572" v="1205" actId="20577"/>
          <ac:spMkLst>
            <pc:docMk/>
            <pc:sldMk cId="0" sldId="267"/>
            <ac:spMk id="907" creationId="{00000000-0000-0000-0000-000000000000}"/>
          </ac:spMkLst>
        </pc:spChg>
        <pc:spChg chg="mod">
          <ac:chgData name="Mishra, Avantika" userId="70c8573a-2674-4d1d-a072-4980923c5aa4" providerId="ADAL" clId="{D6EB29C3-2B45-344C-BDBA-0A4EADBC6EB4}" dt="2023-12-01T17:27:19.036" v="949" actId="20577"/>
          <ac:spMkLst>
            <pc:docMk/>
            <pc:sldMk cId="0" sldId="267"/>
            <ac:spMk id="908" creationId="{00000000-0000-0000-0000-000000000000}"/>
          </ac:spMkLst>
        </pc:spChg>
      </pc:sldChg>
      <pc:sldChg chg="del">
        <pc:chgData name="Mishra, Avantika" userId="70c8573a-2674-4d1d-a072-4980923c5aa4" providerId="ADAL" clId="{D6EB29C3-2B45-344C-BDBA-0A4EADBC6EB4}" dt="2023-12-01T18:13:16.720" v="2173" actId="2696"/>
        <pc:sldMkLst>
          <pc:docMk/>
          <pc:sldMk cId="0" sldId="268"/>
        </pc:sldMkLst>
      </pc:sldChg>
      <pc:sldChg chg="del">
        <pc:chgData name="Mishra, Avantika" userId="70c8573a-2674-4d1d-a072-4980923c5aa4" providerId="ADAL" clId="{D6EB29C3-2B45-344C-BDBA-0A4EADBC6EB4}" dt="2023-12-01T18:13:17.845" v="2175" actId="2696"/>
        <pc:sldMkLst>
          <pc:docMk/>
          <pc:sldMk cId="0" sldId="269"/>
        </pc:sldMkLst>
      </pc:sldChg>
      <pc:sldChg chg="del">
        <pc:chgData name="Mishra, Avantika" userId="70c8573a-2674-4d1d-a072-4980923c5aa4" providerId="ADAL" clId="{D6EB29C3-2B45-344C-BDBA-0A4EADBC6EB4}" dt="2023-12-01T18:13:19.067" v="2176" actId="2696"/>
        <pc:sldMkLst>
          <pc:docMk/>
          <pc:sldMk cId="0" sldId="270"/>
        </pc:sldMkLst>
      </pc:sldChg>
      <pc:sldChg chg="del">
        <pc:chgData name="Mishra, Avantika" userId="70c8573a-2674-4d1d-a072-4980923c5aa4" providerId="ADAL" clId="{D6EB29C3-2B45-344C-BDBA-0A4EADBC6EB4}" dt="2023-12-01T18:13:19.934" v="2177" actId="2696"/>
        <pc:sldMkLst>
          <pc:docMk/>
          <pc:sldMk cId="0" sldId="271"/>
        </pc:sldMkLst>
      </pc:sldChg>
      <pc:sldChg chg="del">
        <pc:chgData name="Mishra, Avantika" userId="70c8573a-2674-4d1d-a072-4980923c5aa4" providerId="ADAL" clId="{D6EB29C3-2B45-344C-BDBA-0A4EADBC6EB4}" dt="2023-12-01T18:13:28.646" v="2178" actId="2696"/>
        <pc:sldMkLst>
          <pc:docMk/>
          <pc:sldMk cId="0" sldId="272"/>
        </pc:sldMkLst>
      </pc:sldChg>
      <pc:sldChg chg="del">
        <pc:chgData name="Mishra, Avantika" userId="70c8573a-2674-4d1d-a072-4980923c5aa4" providerId="ADAL" clId="{D6EB29C3-2B45-344C-BDBA-0A4EADBC6EB4}" dt="2023-12-01T17:49:25.230" v="1558" actId="2696"/>
        <pc:sldMkLst>
          <pc:docMk/>
          <pc:sldMk cId="0" sldId="273"/>
        </pc:sldMkLst>
      </pc:sldChg>
      <pc:sldChg chg="del">
        <pc:chgData name="Mishra, Avantika" userId="70c8573a-2674-4d1d-a072-4980923c5aa4" providerId="ADAL" clId="{D6EB29C3-2B45-344C-BDBA-0A4EADBC6EB4}" dt="2023-12-01T17:33:55.067" v="1206" actId="2696"/>
        <pc:sldMkLst>
          <pc:docMk/>
          <pc:sldMk cId="0" sldId="274"/>
        </pc:sldMkLst>
      </pc:sldChg>
      <pc:sldChg chg="del modTransition">
        <pc:chgData name="Mishra, Avantika" userId="70c8573a-2674-4d1d-a072-4980923c5aa4" providerId="ADAL" clId="{D6EB29C3-2B45-344C-BDBA-0A4EADBC6EB4}" dt="2023-12-01T18:27:48.355" v="2535" actId="2696"/>
        <pc:sldMkLst>
          <pc:docMk/>
          <pc:sldMk cId="0" sldId="275"/>
        </pc:sldMkLst>
      </pc:sldChg>
      <pc:sldChg chg="del">
        <pc:chgData name="Mishra, Avantika" userId="70c8573a-2674-4d1d-a072-4980923c5aa4" providerId="ADAL" clId="{D6EB29C3-2B45-344C-BDBA-0A4EADBC6EB4}" dt="2023-12-01T18:13:32.174" v="2179" actId="2696"/>
        <pc:sldMkLst>
          <pc:docMk/>
          <pc:sldMk cId="0" sldId="276"/>
        </pc:sldMkLst>
      </pc:sldChg>
      <pc:sldChg chg="del">
        <pc:chgData name="Mishra, Avantika" userId="70c8573a-2674-4d1d-a072-4980923c5aa4" providerId="ADAL" clId="{D6EB29C3-2B45-344C-BDBA-0A4EADBC6EB4}" dt="2023-12-01T18:13:33.677" v="2181" actId="2696"/>
        <pc:sldMkLst>
          <pc:docMk/>
          <pc:sldMk cId="0" sldId="277"/>
        </pc:sldMkLst>
      </pc:sldChg>
      <pc:sldChg chg="del">
        <pc:chgData name="Mishra, Avantika" userId="70c8573a-2674-4d1d-a072-4980923c5aa4" providerId="ADAL" clId="{D6EB29C3-2B45-344C-BDBA-0A4EADBC6EB4}" dt="2023-12-01T18:13:36.633" v="2182" actId="2696"/>
        <pc:sldMkLst>
          <pc:docMk/>
          <pc:sldMk cId="0" sldId="278"/>
        </pc:sldMkLst>
      </pc:sldChg>
      <pc:sldChg chg="del modTransition">
        <pc:chgData name="Mishra, Avantika" userId="70c8573a-2674-4d1d-a072-4980923c5aa4" providerId="ADAL" clId="{D6EB29C3-2B45-344C-BDBA-0A4EADBC6EB4}" dt="2023-12-01T18:27:50.002" v="2537" actId="2696"/>
        <pc:sldMkLst>
          <pc:docMk/>
          <pc:sldMk cId="0" sldId="279"/>
        </pc:sldMkLst>
      </pc:sldChg>
      <pc:sldChg chg="del modTransition">
        <pc:chgData name="Mishra, Avantika" userId="70c8573a-2674-4d1d-a072-4980923c5aa4" providerId="ADAL" clId="{D6EB29C3-2B45-344C-BDBA-0A4EADBC6EB4}" dt="2023-12-01T18:27:51.316" v="2538" actId="2696"/>
        <pc:sldMkLst>
          <pc:docMk/>
          <pc:sldMk cId="0" sldId="280"/>
        </pc:sldMkLst>
      </pc:sldChg>
      <pc:sldChg chg="del">
        <pc:chgData name="Mishra, Avantika" userId="70c8573a-2674-4d1d-a072-4980923c5aa4" providerId="ADAL" clId="{D6EB29C3-2B45-344C-BDBA-0A4EADBC6EB4}" dt="2023-12-01T17:50:08.996" v="1562" actId="2696"/>
        <pc:sldMkLst>
          <pc:docMk/>
          <pc:sldMk cId="0" sldId="281"/>
        </pc:sldMkLst>
      </pc:sldChg>
      <pc:sldChg chg="modSp mod ord modTransition">
        <pc:chgData name="Mishra, Avantika" userId="70c8573a-2674-4d1d-a072-4980923c5aa4" providerId="ADAL" clId="{D6EB29C3-2B45-344C-BDBA-0A4EADBC6EB4}" dt="2023-12-01T18:30:24.918" v="2569" actId="1076"/>
        <pc:sldMkLst>
          <pc:docMk/>
          <pc:sldMk cId="0" sldId="282"/>
        </pc:sldMkLst>
        <pc:spChg chg="mod">
          <ac:chgData name="Mishra, Avantika" userId="70c8573a-2674-4d1d-a072-4980923c5aa4" providerId="ADAL" clId="{D6EB29C3-2B45-344C-BDBA-0A4EADBC6EB4}" dt="2023-12-01T17:37:29.171" v="1230" actId="20577"/>
          <ac:spMkLst>
            <pc:docMk/>
            <pc:sldMk cId="0" sldId="282"/>
            <ac:spMk id="1327" creationId="{00000000-0000-0000-0000-000000000000}"/>
          </ac:spMkLst>
        </pc:spChg>
        <pc:spChg chg="mod">
          <ac:chgData name="Mishra, Avantika" userId="70c8573a-2674-4d1d-a072-4980923c5aa4" providerId="ADAL" clId="{D6EB29C3-2B45-344C-BDBA-0A4EADBC6EB4}" dt="2023-12-01T17:38:12.181" v="1306" actId="20577"/>
          <ac:spMkLst>
            <pc:docMk/>
            <pc:sldMk cId="0" sldId="282"/>
            <ac:spMk id="1328" creationId="{00000000-0000-0000-0000-000000000000}"/>
          </ac:spMkLst>
        </pc:spChg>
        <pc:spChg chg="mod">
          <ac:chgData name="Mishra, Avantika" userId="70c8573a-2674-4d1d-a072-4980923c5aa4" providerId="ADAL" clId="{D6EB29C3-2B45-344C-BDBA-0A4EADBC6EB4}" dt="2023-12-01T17:37:38.070" v="1246" actId="14100"/>
          <ac:spMkLst>
            <pc:docMk/>
            <pc:sldMk cId="0" sldId="282"/>
            <ac:spMk id="1329" creationId="{00000000-0000-0000-0000-000000000000}"/>
          </ac:spMkLst>
        </pc:spChg>
        <pc:spChg chg="mod">
          <ac:chgData name="Mishra, Avantika" userId="70c8573a-2674-4d1d-a072-4980923c5aa4" providerId="ADAL" clId="{D6EB29C3-2B45-344C-BDBA-0A4EADBC6EB4}" dt="2023-12-01T17:41:44.202" v="1405" actId="20577"/>
          <ac:spMkLst>
            <pc:docMk/>
            <pc:sldMk cId="0" sldId="282"/>
            <ac:spMk id="1330" creationId="{00000000-0000-0000-0000-000000000000}"/>
          </ac:spMkLst>
        </pc:spChg>
        <pc:spChg chg="mod">
          <ac:chgData name="Mishra, Avantika" userId="70c8573a-2674-4d1d-a072-4980923c5aa4" providerId="ADAL" clId="{D6EB29C3-2B45-344C-BDBA-0A4EADBC6EB4}" dt="2023-12-01T17:37:44.575" v="1262" actId="20577"/>
          <ac:spMkLst>
            <pc:docMk/>
            <pc:sldMk cId="0" sldId="282"/>
            <ac:spMk id="1331" creationId="{00000000-0000-0000-0000-000000000000}"/>
          </ac:spMkLst>
        </pc:spChg>
        <pc:spChg chg="mod">
          <ac:chgData name="Mishra, Avantika" userId="70c8573a-2674-4d1d-a072-4980923c5aa4" providerId="ADAL" clId="{D6EB29C3-2B45-344C-BDBA-0A4EADBC6EB4}" dt="2023-12-01T18:30:24.918" v="2569" actId="1076"/>
          <ac:spMkLst>
            <pc:docMk/>
            <pc:sldMk cId="0" sldId="282"/>
            <ac:spMk id="1332" creationId="{00000000-0000-0000-0000-000000000000}"/>
          </ac:spMkLst>
        </pc:spChg>
        <pc:picChg chg="mod modCrop">
          <ac:chgData name="Mishra, Avantika" userId="70c8573a-2674-4d1d-a072-4980923c5aa4" providerId="ADAL" clId="{D6EB29C3-2B45-344C-BDBA-0A4EADBC6EB4}" dt="2023-12-01T17:40:07.721" v="1317" actId="1076"/>
          <ac:picMkLst>
            <pc:docMk/>
            <pc:sldMk cId="0" sldId="282"/>
            <ac:picMk id="1333" creationId="{00000000-0000-0000-0000-000000000000}"/>
          </ac:picMkLst>
        </pc:picChg>
        <pc:picChg chg="mod modCrop">
          <ac:chgData name="Mishra, Avantika" userId="70c8573a-2674-4d1d-a072-4980923c5aa4" providerId="ADAL" clId="{D6EB29C3-2B45-344C-BDBA-0A4EADBC6EB4}" dt="2023-12-01T18:29:41.251" v="2551" actId="1076"/>
          <ac:picMkLst>
            <pc:docMk/>
            <pc:sldMk cId="0" sldId="282"/>
            <ac:picMk id="1334" creationId="{00000000-0000-0000-0000-000000000000}"/>
          </ac:picMkLst>
        </pc:picChg>
        <pc:picChg chg="mod">
          <ac:chgData name="Mishra, Avantika" userId="70c8573a-2674-4d1d-a072-4980923c5aa4" providerId="ADAL" clId="{D6EB29C3-2B45-344C-BDBA-0A4EADBC6EB4}" dt="2023-12-01T18:30:01.886" v="2552" actId="14826"/>
          <ac:picMkLst>
            <pc:docMk/>
            <pc:sldMk cId="0" sldId="282"/>
            <ac:picMk id="1335" creationId="{00000000-0000-0000-0000-000000000000}"/>
          </ac:picMkLst>
        </pc:picChg>
      </pc:sldChg>
      <pc:sldChg chg="modSp mod ord modTransition">
        <pc:chgData name="Mishra, Avantika" userId="70c8573a-2674-4d1d-a072-4980923c5aa4" providerId="ADAL" clId="{D6EB29C3-2B45-344C-BDBA-0A4EADBC6EB4}" dt="2023-12-01T18:14:34.609" v="2186"/>
        <pc:sldMkLst>
          <pc:docMk/>
          <pc:sldMk cId="0" sldId="283"/>
        </pc:sldMkLst>
        <pc:spChg chg="mod">
          <ac:chgData name="Mishra, Avantika" userId="70c8573a-2674-4d1d-a072-4980923c5aa4" providerId="ADAL" clId="{D6EB29C3-2B45-344C-BDBA-0A4EADBC6EB4}" dt="2023-12-01T17:51:49.284" v="1599" actId="404"/>
          <ac:spMkLst>
            <pc:docMk/>
            <pc:sldMk cId="0" sldId="283"/>
            <ac:spMk id="1366" creationId="{00000000-0000-0000-0000-000000000000}"/>
          </ac:spMkLst>
        </pc:spChg>
        <pc:spChg chg="mod">
          <ac:chgData name="Mishra, Avantika" userId="70c8573a-2674-4d1d-a072-4980923c5aa4" providerId="ADAL" clId="{D6EB29C3-2B45-344C-BDBA-0A4EADBC6EB4}" dt="2023-12-01T18:07:29.597" v="2011" actId="1076"/>
          <ac:spMkLst>
            <pc:docMk/>
            <pc:sldMk cId="0" sldId="283"/>
            <ac:spMk id="1367" creationId="{00000000-0000-0000-0000-000000000000}"/>
          </ac:spMkLst>
        </pc:spChg>
        <pc:spChg chg="mod">
          <ac:chgData name="Mishra, Avantika" userId="70c8573a-2674-4d1d-a072-4980923c5aa4" providerId="ADAL" clId="{D6EB29C3-2B45-344C-BDBA-0A4EADBC6EB4}" dt="2023-12-01T18:09:04.814" v="2155" actId="1076"/>
          <ac:spMkLst>
            <pc:docMk/>
            <pc:sldMk cId="0" sldId="283"/>
            <ac:spMk id="1368" creationId="{00000000-0000-0000-0000-000000000000}"/>
          </ac:spMkLst>
        </pc:spChg>
        <pc:spChg chg="mod">
          <ac:chgData name="Mishra, Avantika" userId="70c8573a-2674-4d1d-a072-4980923c5aa4" providerId="ADAL" clId="{D6EB29C3-2B45-344C-BDBA-0A4EADBC6EB4}" dt="2023-12-01T18:06:37.279" v="1986" actId="1076"/>
          <ac:spMkLst>
            <pc:docMk/>
            <pc:sldMk cId="0" sldId="283"/>
            <ac:spMk id="1369" creationId="{00000000-0000-0000-0000-000000000000}"/>
          </ac:spMkLst>
        </pc:spChg>
        <pc:spChg chg="mod">
          <ac:chgData name="Mishra, Avantika" userId="70c8573a-2674-4d1d-a072-4980923c5aa4" providerId="ADAL" clId="{D6EB29C3-2B45-344C-BDBA-0A4EADBC6EB4}" dt="2023-12-01T18:06:11.997" v="1962" actId="1076"/>
          <ac:spMkLst>
            <pc:docMk/>
            <pc:sldMk cId="0" sldId="283"/>
            <ac:spMk id="1370" creationId="{00000000-0000-0000-0000-000000000000}"/>
          </ac:spMkLst>
        </pc:spChg>
        <pc:spChg chg="mod">
          <ac:chgData name="Mishra, Avantika" userId="70c8573a-2674-4d1d-a072-4980923c5aa4" providerId="ADAL" clId="{D6EB29C3-2B45-344C-BDBA-0A4EADBC6EB4}" dt="2023-12-01T18:01:16.341" v="1739" actId="1076"/>
          <ac:spMkLst>
            <pc:docMk/>
            <pc:sldMk cId="0" sldId="283"/>
            <ac:spMk id="1371" creationId="{00000000-0000-0000-0000-000000000000}"/>
          </ac:spMkLst>
        </pc:spChg>
        <pc:spChg chg="mod">
          <ac:chgData name="Mishra, Avantika" userId="70c8573a-2674-4d1d-a072-4980923c5aa4" providerId="ADAL" clId="{D6EB29C3-2B45-344C-BDBA-0A4EADBC6EB4}" dt="2023-12-01T18:09:11.518" v="2156" actId="122"/>
          <ac:spMkLst>
            <pc:docMk/>
            <pc:sldMk cId="0" sldId="283"/>
            <ac:spMk id="1372" creationId="{00000000-0000-0000-0000-000000000000}"/>
          </ac:spMkLst>
        </pc:spChg>
        <pc:spChg chg="mod">
          <ac:chgData name="Mishra, Avantika" userId="70c8573a-2674-4d1d-a072-4980923c5aa4" providerId="ADAL" clId="{D6EB29C3-2B45-344C-BDBA-0A4EADBC6EB4}" dt="2023-12-01T17:53:23.633" v="1670" actId="1076"/>
          <ac:spMkLst>
            <pc:docMk/>
            <pc:sldMk cId="0" sldId="283"/>
            <ac:spMk id="1375" creationId="{00000000-0000-0000-0000-000000000000}"/>
          </ac:spMkLst>
        </pc:spChg>
        <pc:spChg chg="mod">
          <ac:chgData name="Mishra, Avantika" userId="70c8573a-2674-4d1d-a072-4980923c5aa4" providerId="ADAL" clId="{D6EB29C3-2B45-344C-BDBA-0A4EADBC6EB4}" dt="2023-12-01T18:02:34.308" v="1763" actId="1076"/>
          <ac:spMkLst>
            <pc:docMk/>
            <pc:sldMk cId="0" sldId="283"/>
            <ac:spMk id="1378" creationId="{00000000-0000-0000-0000-000000000000}"/>
          </ac:spMkLst>
        </pc:spChg>
        <pc:spChg chg="mod">
          <ac:chgData name="Mishra, Avantika" userId="70c8573a-2674-4d1d-a072-4980923c5aa4" providerId="ADAL" clId="{D6EB29C3-2B45-344C-BDBA-0A4EADBC6EB4}" dt="2023-12-01T18:07:02.303" v="1989" actId="20577"/>
          <ac:spMkLst>
            <pc:docMk/>
            <pc:sldMk cId="0" sldId="283"/>
            <ac:spMk id="1379" creationId="{00000000-0000-0000-0000-000000000000}"/>
          </ac:spMkLst>
        </pc:spChg>
      </pc:sldChg>
      <pc:sldChg chg="del">
        <pc:chgData name="Mishra, Avantika" userId="70c8573a-2674-4d1d-a072-4980923c5aa4" providerId="ADAL" clId="{D6EB29C3-2B45-344C-BDBA-0A4EADBC6EB4}" dt="2023-12-01T17:49:57.016" v="1560" actId="2696"/>
        <pc:sldMkLst>
          <pc:docMk/>
          <pc:sldMk cId="0" sldId="284"/>
        </pc:sldMkLst>
      </pc:sldChg>
      <pc:sldChg chg="addSp delSp modSp del mod modTransition">
        <pc:chgData name="Mishra, Avantika" userId="70c8573a-2674-4d1d-a072-4980923c5aa4" providerId="ADAL" clId="{D6EB29C3-2B45-344C-BDBA-0A4EADBC6EB4}" dt="2023-12-01T18:39:10.444" v="2602"/>
        <pc:sldMkLst>
          <pc:docMk/>
          <pc:sldMk cId="4049696392" sldId="285"/>
        </pc:sldMkLst>
        <pc:spChg chg="mod">
          <ac:chgData name="Mishra, Avantika" userId="70c8573a-2674-4d1d-a072-4980923c5aa4" providerId="ADAL" clId="{D6EB29C3-2B45-344C-BDBA-0A4EADBC6EB4}" dt="2023-12-01T18:10:55.398" v="2160"/>
          <ac:spMkLst>
            <pc:docMk/>
            <pc:sldMk cId="4049696392" sldId="285"/>
            <ac:spMk id="4" creationId="{62FA7433-C922-B67C-FA21-F1830F952822}"/>
          </ac:spMkLst>
        </pc:spChg>
        <pc:spChg chg="mod">
          <ac:chgData name="Mishra, Avantika" userId="70c8573a-2674-4d1d-a072-4980923c5aa4" providerId="ADAL" clId="{D6EB29C3-2B45-344C-BDBA-0A4EADBC6EB4}" dt="2023-12-01T18:10:55.398" v="2160"/>
          <ac:spMkLst>
            <pc:docMk/>
            <pc:sldMk cId="4049696392" sldId="285"/>
            <ac:spMk id="6" creationId="{4D2F14EA-6617-612C-DA32-AE5DAC7F03F8}"/>
          </ac:spMkLst>
        </pc:spChg>
        <pc:spChg chg="mod">
          <ac:chgData name="Mishra, Avantika" userId="70c8573a-2674-4d1d-a072-4980923c5aa4" providerId="ADAL" clId="{D6EB29C3-2B45-344C-BDBA-0A4EADBC6EB4}" dt="2023-12-01T18:10:55.398" v="2160"/>
          <ac:spMkLst>
            <pc:docMk/>
            <pc:sldMk cId="4049696392" sldId="285"/>
            <ac:spMk id="8" creationId="{9D30C778-C9EA-2A9B-0DFE-71FF7549137A}"/>
          </ac:spMkLst>
        </pc:spChg>
        <pc:spChg chg="mod">
          <ac:chgData name="Mishra, Avantika" userId="70c8573a-2674-4d1d-a072-4980923c5aa4" providerId="ADAL" clId="{D6EB29C3-2B45-344C-BDBA-0A4EADBC6EB4}" dt="2023-12-01T18:10:55.398" v="2160"/>
          <ac:spMkLst>
            <pc:docMk/>
            <pc:sldMk cId="4049696392" sldId="285"/>
            <ac:spMk id="10" creationId="{955E1993-1DFA-9F72-4F3C-51123FDA4CB3}"/>
          </ac:spMkLst>
        </pc:spChg>
        <pc:spChg chg="add mod">
          <ac:chgData name="Mishra, Avantika" userId="70c8573a-2674-4d1d-a072-4980923c5aa4" providerId="ADAL" clId="{D6EB29C3-2B45-344C-BDBA-0A4EADBC6EB4}" dt="2023-12-01T18:21:27.421" v="2521" actId="20577"/>
          <ac:spMkLst>
            <pc:docMk/>
            <pc:sldMk cId="4049696392" sldId="285"/>
            <ac:spMk id="14" creationId="{EEF1AA8F-44D8-1992-8EA3-4D1D1BA3147A}"/>
          </ac:spMkLst>
        </pc:spChg>
        <pc:spChg chg="add mod">
          <ac:chgData name="Mishra, Avantika" userId="70c8573a-2674-4d1d-a072-4980923c5aa4" providerId="ADAL" clId="{D6EB29C3-2B45-344C-BDBA-0A4EADBC6EB4}" dt="2023-12-01T18:26:04.916" v="2534" actId="1582"/>
          <ac:spMkLst>
            <pc:docMk/>
            <pc:sldMk cId="4049696392" sldId="285"/>
            <ac:spMk id="15" creationId="{3AB4770D-CE50-2754-B155-B6F35D478DF8}"/>
          </ac:spMkLst>
        </pc:spChg>
        <pc:spChg chg="add del mod">
          <ac:chgData name="Mishra, Avantika" userId="70c8573a-2674-4d1d-a072-4980923c5aa4" providerId="ADAL" clId="{D6EB29C3-2B45-344C-BDBA-0A4EADBC6EB4}" dt="2023-12-01T18:39:10.444" v="2602"/>
          <ac:spMkLst>
            <pc:docMk/>
            <pc:sldMk cId="4049696392" sldId="285"/>
            <ac:spMk id="16" creationId="{2877596E-962D-A8D2-3358-B82D3F7876DA}"/>
          </ac:spMkLst>
        </pc:spChg>
        <pc:spChg chg="mod">
          <ac:chgData name="Mishra, Avantika" userId="70c8573a-2674-4d1d-a072-4980923c5aa4" providerId="ADAL" clId="{D6EB29C3-2B45-344C-BDBA-0A4EADBC6EB4}" dt="2023-12-01T18:20:24.159" v="2448" actId="1076"/>
          <ac:spMkLst>
            <pc:docMk/>
            <pc:sldMk cId="4049696392" sldId="285"/>
            <ac:spMk id="1398" creationId="{00000000-0000-0000-0000-000000000000}"/>
          </ac:spMkLst>
        </pc:spChg>
        <pc:spChg chg="mod">
          <ac:chgData name="Mishra, Avantika" userId="70c8573a-2674-4d1d-a072-4980923c5aa4" providerId="ADAL" clId="{D6EB29C3-2B45-344C-BDBA-0A4EADBC6EB4}" dt="2023-12-01T18:20:19.175" v="2447" actId="1076"/>
          <ac:spMkLst>
            <pc:docMk/>
            <pc:sldMk cId="4049696392" sldId="285"/>
            <ac:spMk id="1406" creationId="{00000000-0000-0000-0000-000000000000}"/>
          </ac:spMkLst>
        </pc:spChg>
        <pc:grpChg chg="add del mod">
          <ac:chgData name="Mishra, Avantika" userId="70c8573a-2674-4d1d-a072-4980923c5aa4" providerId="ADAL" clId="{D6EB29C3-2B45-344C-BDBA-0A4EADBC6EB4}" dt="2023-12-01T18:10:59.538" v="2161"/>
          <ac:grpSpMkLst>
            <pc:docMk/>
            <pc:sldMk cId="4049696392" sldId="285"/>
            <ac:grpSpMk id="2" creationId="{8C061965-ABE0-9E0A-24D3-C6C62E845861}"/>
          </ac:grpSpMkLst>
        </pc:grpChg>
        <pc:grpChg chg="mod">
          <ac:chgData name="Mishra, Avantika" userId="70c8573a-2674-4d1d-a072-4980923c5aa4" providerId="ADAL" clId="{D6EB29C3-2B45-344C-BDBA-0A4EADBC6EB4}" dt="2023-12-01T18:10:55.398" v="2160"/>
          <ac:grpSpMkLst>
            <pc:docMk/>
            <pc:sldMk cId="4049696392" sldId="285"/>
            <ac:grpSpMk id="3" creationId="{1B1A0FD3-724B-D40E-DAAF-93008D1D4FE3}"/>
          </ac:grpSpMkLst>
        </pc:grpChg>
        <pc:picChg chg="mod">
          <ac:chgData name="Mishra, Avantika" userId="70c8573a-2674-4d1d-a072-4980923c5aa4" providerId="ADAL" clId="{D6EB29C3-2B45-344C-BDBA-0A4EADBC6EB4}" dt="2023-12-01T18:10:55.398" v="2160"/>
          <ac:picMkLst>
            <pc:docMk/>
            <pc:sldMk cId="4049696392" sldId="285"/>
            <ac:picMk id="5" creationId="{9F0805F8-91BA-093D-FAB2-A03703D7901C}"/>
          </ac:picMkLst>
        </pc:picChg>
        <pc:picChg chg="add del mod">
          <ac:chgData name="Mishra, Avantika" userId="70c8573a-2674-4d1d-a072-4980923c5aa4" providerId="ADAL" clId="{D6EB29C3-2B45-344C-BDBA-0A4EADBC6EB4}" dt="2023-12-01T18:11:27.881" v="2163"/>
          <ac:picMkLst>
            <pc:docMk/>
            <pc:sldMk cId="4049696392" sldId="285"/>
            <ac:picMk id="11" creationId="{4AEBF9E5-8211-4150-28C6-C1D0B171313B}"/>
          </ac:picMkLst>
        </pc:picChg>
        <pc:cxnChg chg="mod">
          <ac:chgData name="Mishra, Avantika" userId="70c8573a-2674-4d1d-a072-4980923c5aa4" providerId="ADAL" clId="{D6EB29C3-2B45-344C-BDBA-0A4EADBC6EB4}" dt="2023-12-01T18:10:55.398" v="2160"/>
          <ac:cxnSpMkLst>
            <pc:docMk/>
            <pc:sldMk cId="4049696392" sldId="285"/>
            <ac:cxnSpMk id="7" creationId="{769B00DE-5604-590C-772F-6E3E427F8815}"/>
          </ac:cxnSpMkLst>
        </pc:cxnChg>
        <pc:cxnChg chg="mod">
          <ac:chgData name="Mishra, Avantika" userId="70c8573a-2674-4d1d-a072-4980923c5aa4" providerId="ADAL" clId="{D6EB29C3-2B45-344C-BDBA-0A4EADBC6EB4}" dt="2023-12-01T18:10:55.398" v="2160"/>
          <ac:cxnSpMkLst>
            <pc:docMk/>
            <pc:sldMk cId="4049696392" sldId="285"/>
            <ac:cxnSpMk id="9" creationId="{4AF3A65F-27A6-F727-58E6-555CA2ECEB1A}"/>
          </ac:cxnSpMkLst>
        </pc:cxnChg>
        <pc:cxnChg chg="add mod">
          <ac:chgData name="Mishra, Avantika" userId="70c8573a-2674-4d1d-a072-4980923c5aa4" providerId="ADAL" clId="{D6EB29C3-2B45-344C-BDBA-0A4EADBC6EB4}" dt="2023-12-01T18:19:10.809" v="2339" actId="1035"/>
          <ac:cxnSpMkLst>
            <pc:docMk/>
            <pc:sldMk cId="4049696392" sldId="285"/>
            <ac:cxnSpMk id="12" creationId="{5AE5F80C-6709-6F8A-AB9B-705D11892C83}"/>
          </ac:cxnSpMkLst>
        </pc:cxnChg>
        <pc:cxnChg chg="add mod">
          <ac:chgData name="Mishra, Avantika" userId="70c8573a-2674-4d1d-a072-4980923c5aa4" providerId="ADAL" clId="{D6EB29C3-2B45-344C-BDBA-0A4EADBC6EB4}" dt="2023-12-01T18:20:45.310" v="2450" actId="1076"/>
          <ac:cxnSpMkLst>
            <pc:docMk/>
            <pc:sldMk cId="4049696392" sldId="285"/>
            <ac:cxnSpMk id="13" creationId="{B114A19D-96A2-C293-B258-38716EF47258}"/>
          </ac:cxnSpMkLst>
        </pc:cxnChg>
      </pc:sldChg>
      <pc:sldChg chg="modSp del mod modTransition">
        <pc:chgData name="Mishra, Avantika" userId="70c8573a-2674-4d1d-a072-4980923c5aa4" providerId="ADAL" clId="{D6EB29C3-2B45-344C-BDBA-0A4EADBC6EB4}" dt="2023-12-01T18:42:41.503" v="2648" actId="1076"/>
        <pc:sldMkLst>
          <pc:docMk/>
          <pc:sldMk cId="2157332267" sldId="286"/>
        </pc:sldMkLst>
        <pc:spChg chg="mod">
          <ac:chgData name="Mishra, Avantika" userId="70c8573a-2674-4d1d-a072-4980923c5aa4" providerId="ADAL" clId="{D6EB29C3-2B45-344C-BDBA-0A4EADBC6EB4}" dt="2023-12-01T18:15:44.255" v="2204" actId="14100"/>
          <ac:spMkLst>
            <pc:docMk/>
            <pc:sldMk cId="2157332267" sldId="286"/>
            <ac:spMk id="1411" creationId="{00000000-0000-0000-0000-000000000000}"/>
          </ac:spMkLst>
        </pc:spChg>
        <pc:spChg chg="mod">
          <ac:chgData name="Mishra, Avantika" userId="70c8573a-2674-4d1d-a072-4980923c5aa4" providerId="ADAL" clId="{D6EB29C3-2B45-344C-BDBA-0A4EADBC6EB4}" dt="2023-12-01T18:16:42.850" v="2317" actId="20577"/>
          <ac:spMkLst>
            <pc:docMk/>
            <pc:sldMk cId="2157332267" sldId="286"/>
            <ac:spMk id="1412" creationId="{00000000-0000-0000-0000-000000000000}"/>
          </ac:spMkLst>
        </pc:spChg>
        <pc:grpChg chg="mod">
          <ac:chgData name="Mishra, Avantika" userId="70c8573a-2674-4d1d-a072-4980923c5aa4" providerId="ADAL" clId="{D6EB29C3-2B45-344C-BDBA-0A4EADBC6EB4}" dt="2023-12-01T18:42:41.503" v="2648" actId="1076"/>
          <ac:grpSpMkLst>
            <pc:docMk/>
            <pc:sldMk cId="2157332267" sldId="286"/>
            <ac:grpSpMk id="2" creationId="{2ABE09A2-8412-3560-6888-C99A141C40F0}"/>
          </ac:grpSpMkLst>
        </pc:grpChg>
        <pc:picChg chg="mod modCrop">
          <ac:chgData name="Mishra, Avantika" userId="70c8573a-2674-4d1d-a072-4980923c5aa4" providerId="ADAL" clId="{D6EB29C3-2B45-344C-BDBA-0A4EADBC6EB4}" dt="2023-12-01T18:28:36.134" v="2540" actId="14826"/>
          <ac:picMkLst>
            <pc:docMk/>
            <pc:sldMk cId="2157332267" sldId="286"/>
            <ac:picMk id="1420" creationId="{00000000-0000-0000-0000-000000000000}"/>
          </ac:picMkLst>
        </pc:picChg>
      </pc:sldChg>
      <pc:sldChg chg="addSp delSp modSp mod modTransition">
        <pc:chgData name="Mishra, Avantika" userId="70c8573a-2674-4d1d-a072-4980923c5aa4" providerId="ADAL" clId="{D6EB29C3-2B45-344C-BDBA-0A4EADBC6EB4}" dt="2023-12-01T18:14:34.609" v="2186"/>
        <pc:sldMkLst>
          <pc:docMk/>
          <pc:sldMk cId="0" sldId="287"/>
        </pc:sldMkLst>
        <pc:spChg chg="add del mod">
          <ac:chgData name="Mishra, Avantika" userId="70c8573a-2674-4d1d-a072-4980923c5aa4" providerId="ADAL" clId="{D6EB29C3-2B45-344C-BDBA-0A4EADBC6EB4}" dt="2023-12-01T17:34:51.997" v="1209" actId="478"/>
          <ac:spMkLst>
            <pc:docMk/>
            <pc:sldMk cId="0" sldId="287"/>
            <ac:spMk id="3" creationId="{3CFB5663-9F17-AE68-6385-467BB948A58B}"/>
          </ac:spMkLst>
        </pc:spChg>
        <pc:spChg chg="add mod">
          <ac:chgData name="Mishra, Avantika" userId="70c8573a-2674-4d1d-a072-4980923c5aa4" providerId="ADAL" clId="{D6EB29C3-2B45-344C-BDBA-0A4EADBC6EB4}" dt="2023-12-01T17:36:56.813" v="1221" actId="2085"/>
          <ac:spMkLst>
            <pc:docMk/>
            <pc:sldMk cId="0" sldId="287"/>
            <ac:spMk id="4" creationId="{1DDBEFA0-72D9-5FD4-4DAD-ABEC8DAD59EF}"/>
          </ac:spMkLst>
        </pc:spChg>
        <pc:spChg chg="del">
          <ac:chgData name="Mishra, Avantika" userId="70c8573a-2674-4d1d-a072-4980923c5aa4" providerId="ADAL" clId="{D6EB29C3-2B45-344C-BDBA-0A4EADBC6EB4}" dt="2023-12-01T17:34:49.528" v="1208" actId="478"/>
          <ac:spMkLst>
            <pc:docMk/>
            <pc:sldMk cId="0" sldId="287"/>
            <ac:spMk id="1426" creationId="{00000000-0000-0000-0000-000000000000}"/>
          </ac:spMkLst>
        </pc:spChg>
      </pc:sldChg>
      <pc:sldChg chg="del modTransition">
        <pc:chgData name="Mishra, Avantika" userId="70c8573a-2674-4d1d-a072-4980923c5aa4" providerId="ADAL" clId="{D6EB29C3-2B45-344C-BDBA-0A4EADBC6EB4}" dt="2023-12-01T18:31:00.991" v="2570" actId="2696"/>
        <pc:sldMkLst>
          <pc:docMk/>
          <pc:sldMk cId="0" sldId="288"/>
        </pc:sldMkLst>
      </pc:sldChg>
      <pc:sldChg chg="del modTransition">
        <pc:chgData name="Mishra, Avantika" userId="70c8573a-2674-4d1d-a072-4980923c5aa4" providerId="ADAL" clId="{D6EB29C3-2B45-344C-BDBA-0A4EADBC6EB4}" dt="2023-12-01T18:34:05.791" v="2572" actId="2696"/>
        <pc:sldMkLst>
          <pc:docMk/>
          <pc:sldMk cId="0" sldId="289"/>
        </pc:sldMkLst>
      </pc:sldChg>
      <pc:sldChg chg="del modTransition">
        <pc:chgData name="Mishra, Avantika" userId="70c8573a-2674-4d1d-a072-4980923c5aa4" providerId="ADAL" clId="{D6EB29C3-2B45-344C-BDBA-0A4EADBC6EB4}" dt="2023-12-01T18:34:07.351" v="2574" actId="2696"/>
        <pc:sldMkLst>
          <pc:docMk/>
          <pc:sldMk cId="0" sldId="290"/>
        </pc:sldMkLst>
      </pc:sldChg>
      <pc:sldChg chg="del modTransition">
        <pc:chgData name="Mishra, Avantika" userId="70c8573a-2674-4d1d-a072-4980923c5aa4" providerId="ADAL" clId="{D6EB29C3-2B45-344C-BDBA-0A4EADBC6EB4}" dt="2023-12-01T18:21:55.222" v="2523" actId="2696"/>
        <pc:sldMkLst>
          <pc:docMk/>
          <pc:sldMk cId="1589702922" sldId="291"/>
        </pc:sldMkLst>
      </pc:sldChg>
      <pc:sldChg chg="modSp add mod">
        <pc:chgData name="Mishra, Avantika" userId="70c8573a-2674-4d1d-a072-4980923c5aa4" providerId="ADAL" clId="{D6EB29C3-2B45-344C-BDBA-0A4EADBC6EB4}" dt="2023-12-01T18:49:31.109" v="2847" actId="20577"/>
        <pc:sldMkLst>
          <pc:docMk/>
          <pc:sldMk cId="2170735665" sldId="291"/>
        </pc:sldMkLst>
        <pc:spChg chg="mod">
          <ac:chgData name="Mishra, Avantika" userId="70c8573a-2674-4d1d-a072-4980923c5aa4" providerId="ADAL" clId="{D6EB29C3-2B45-344C-BDBA-0A4EADBC6EB4}" dt="2023-12-01T18:49:31.109" v="2847" actId="20577"/>
          <ac:spMkLst>
            <pc:docMk/>
            <pc:sldMk cId="2170735665" sldId="291"/>
            <ac:spMk id="5" creationId="{4C93F2D6-B30E-C6F6-BECF-A6801674505F}"/>
          </ac:spMkLst>
        </pc:spChg>
        <pc:spChg chg="mod">
          <ac:chgData name="Mishra, Avantika" userId="70c8573a-2674-4d1d-a072-4980923c5aa4" providerId="ADAL" clId="{D6EB29C3-2B45-344C-BDBA-0A4EADBC6EB4}" dt="2023-12-01T18:22:03.552" v="2531" actId="20577"/>
          <ac:spMkLst>
            <pc:docMk/>
            <pc:sldMk cId="2170735665" sldId="291"/>
            <ac:spMk id="1398" creationId="{00000000-0000-0000-0000-000000000000}"/>
          </ac:spMkLst>
        </pc:spChg>
      </pc:sldChg>
      <pc:sldChg chg="modSp del mod">
        <pc:chgData name="Mishra, Avantika" userId="70c8573a-2674-4d1d-a072-4980923c5aa4" providerId="ADAL" clId="{D6EB29C3-2B45-344C-BDBA-0A4EADBC6EB4}" dt="2023-12-01T18:45:51.420" v="2845" actId="123"/>
        <pc:sldMkLst>
          <pc:docMk/>
          <pc:sldMk cId="3408754029" sldId="292"/>
        </pc:sldMkLst>
        <pc:spChg chg="mod">
          <ac:chgData name="Mishra, Avantika" userId="70c8573a-2674-4d1d-a072-4980923c5aa4" providerId="ADAL" clId="{D6EB29C3-2B45-344C-BDBA-0A4EADBC6EB4}" dt="2023-12-01T18:36:17.380" v="2587"/>
          <ac:spMkLst>
            <pc:docMk/>
            <pc:sldMk cId="3408754029" sldId="292"/>
            <ac:spMk id="4" creationId="{3DF319FC-EBF5-D44F-A762-A77319F0FFDC}"/>
          </ac:spMkLst>
        </pc:spChg>
        <pc:spChg chg="mod">
          <ac:chgData name="Mishra, Avantika" userId="70c8573a-2674-4d1d-a072-4980923c5aa4" providerId="ADAL" clId="{D6EB29C3-2B45-344C-BDBA-0A4EADBC6EB4}" dt="2023-12-01T18:36:17.380" v="2587"/>
          <ac:spMkLst>
            <pc:docMk/>
            <pc:sldMk cId="3408754029" sldId="292"/>
            <ac:spMk id="5" creationId="{6203E089-43CB-EA1F-0DE0-89A5C62A1F71}"/>
          </ac:spMkLst>
        </pc:spChg>
        <pc:spChg chg="mod">
          <ac:chgData name="Mishra, Avantika" userId="70c8573a-2674-4d1d-a072-4980923c5aa4" providerId="ADAL" clId="{D6EB29C3-2B45-344C-BDBA-0A4EADBC6EB4}" dt="2023-12-01T18:36:17.380" v="2587"/>
          <ac:spMkLst>
            <pc:docMk/>
            <pc:sldMk cId="3408754029" sldId="292"/>
            <ac:spMk id="6" creationId="{CDEC07E6-84F3-48BE-159E-08C70397E33F}"/>
          </ac:spMkLst>
        </pc:spChg>
        <pc:spChg chg="mod">
          <ac:chgData name="Mishra, Avantika" userId="70c8573a-2674-4d1d-a072-4980923c5aa4" providerId="ADAL" clId="{D6EB29C3-2B45-344C-BDBA-0A4EADBC6EB4}" dt="2023-12-01T18:36:17.380" v="2587"/>
          <ac:spMkLst>
            <pc:docMk/>
            <pc:sldMk cId="3408754029" sldId="292"/>
            <ac:spMk id="7" creationId="{4C439A8D-3FEC-DAD2-745A-8D74E2C88B52}"/>
          </ac:spMkLst>
        </pc:spChg>
        <pc:spChg chg="mod">
          <ac:chgData name="Mishra, Avantika" userId="70c8573a-2674-4d1d-a072-4980923c5aa4" providerId="ADAL" clId="{D6EB29C3-2B45-344C-BDBA-0A4EADBC6EB4}" dt="2023-12-01T18:36:17.380" v="2587"/>
          <ac:spMkLst>
            <pc:docMk/>
            <pc:sldMk cId="3408754029" sldId="292"/>
            <ac:spMk id="8" creationId="{A545181D-90A1-8A95-816B-1EA2C45B9F68}"/>
          </ac:spMkLst>
        </pc:spChg>
        <pc:spChg chg="mod">
          <ac:chgData name="Mishra, Avantika" userId="70c8573a-2674-4d1d-a072-4980923c5aa4" providerId="ADAL" clId="{D6EB29C3-2B45-344C-BDBA-0A4EADBC6EB4}" dt="2023-12-01T18:41:22.263" v="2611" actId="14100"/>
          <ac:spMkLst>
            <pc:docMk/>
            <pc:sldMk cId="3408754029" sldId="292"/>
            <ac:spMk id="1411" creationId="{00000000-0000-0000-0000-000000000000}"/>
          </ac:spMkLst>
        </pc:spChg>
        <pc:spChg chg="mod">
          <ac:chgData name="Mishra, Avantika" userId="70c8573a-2674-4d1d-a072-4980923c5aa4" providerId="ADAL" clId="{D6EB29C3-2B45-344C-BDBA-0A4EADBC6EB4}" dt="2023-12-01T18:45:51.420" v="2845" actId="123"/>
          <ac:spMkLst>
            <pc:docMk/>
            <pc:sldMk cId="3408754029" sldId="292"/>
            <ac:spMk id="1412" creationId="{00000000-0000-0000-0000-000000000000}"/>
          </ac:spMkLst>
        </pc:spChg>
        <pc:grpChg chg="del">
          <ac:chgData name="Mishra, Avantika" userId="70c8573a-2674-4d1d-a072-4980923c5aa4" providerId="ADAL" clId="{D6EB29C3-2B45-344C-BDBA-0A4EADBC6EB4}" dt="2023-12-01T18:36:08.819" v="2586" actId="478"/>
          <ac:grpSpMkLst>
            <pc:docMk/>
            <pc:sldMk cId="3408754029" sldId="292"/>
            <ac:grpSpMk id="2" creationId="{2ABE09A2-8412-3560-6888-C99A141C40F0}"/>
          </ac:grpSpMkLst>
        </pc:grpChg>
        <pc:grpChg chg="add mod">
          <ac:chgData name="Mishra, Avantika" userId="70c8573a-2674-4d1d-a072-4980923c5aa4" providerId="ADAL" clId="{D6EB29C3-2B45-344C-BDBA-0A4EADBC6EB4}" dt="2023-12-01T18:36:24.828" v="2589" actId="1076"/>
          <ac:grpSpMkLst>
            <pc:docMk/>
            <pc:sldMk cId="3408754029" sldId="292"/>
            <ac:grpSpMk id="3" creationId="{FFFCEADC-6680-4852-331E-F85446A6917C}"/>
          </ac:grpSpMkLst>
        </pc:grpChg>
        <pc:picChg chg="add mod modCrop">
          <ac:chgData name="Mishra, Avantika" userId="70c8573a-2674-4d1d-a072-4980923c5aa4" providerId="ADAL" clId="{D6EB29C3-2B45-344C-BDBA-0A4EADBC6EB4}" dt="2023-12-01T18:38:38.876" v="2599" actId="14100"/>
          <ac:picMkLst>
            <pc:docMk/>
            <pc:sldMk cId="3408754029" sldId="292"/>
            <ac:picMk id="10" creationId="{12C75602-6BB0-D920-7A80-7AAF391E62CD}"/>
          </ac:picMkLst>
        </pc:picChg>
      </pc:sldChg>
      <pc:sldChg chg="del">
        <pc:chgData name="Mishra, Avantika" userId="70c8573a-2674-4d1d-a072-4980923c5aa4" providerId="ADAL" clId="{D6EB29C3-2B45-344C-BDBA-0A4EADBC6EB4}" dt="2023-12-01T17:27:37.396" v="964" actId="2696"/>
        <pc:sldMkLst>
          <pc:docMk/>
          <pc:sldMk cId="0" sldId="293"/>
        </pc:sldMkLst>
      </pc:sldChg>
      <pc:sldChg chg="del">
        <pc:chgData name="Mishra, Avantika" userId="70c8573a-2674-4d1d-a072-4980923c5aa4" providerId="ADAL" clId="{D6EB29C3-2B45-344C-BDBA-0A4EADBC6EB4}" dt="2023-12-01T17:27:37.370" v="963" actId="2696"/>
        <pc:sldMkLst>
          <pc:docMk/>
          <pc:sldMk cId="0" sldId="294"/>
        </pc:sldMkLst>
      </pc:sldChg>
      <pc:sldChg chg="del">
        <pc:chgData name="Mishra, Avantika" userId="70c8573a-2674-4d1d-a072-4980923c5aa4" providerId="ADAL" clId="{D6EB29C3-2B45-344C-BDBA-0A4EADBC6EB4}" dt="2023-12-01T17:27:37.261" v="962" actId="2696"/>
        <pc:sldMkLst>
          <pc:docMk/>
          <pc:sldMk cId="0" sldId="295"/>
        </pc:sldMkLst>
      </pc:sldChg>
      <pc:sldChg chg="del">
        <pc:chgData name="Mishra, Avantika" userId="70c8573a-2674-4d1d-a072-4980923c5aa4" providerId="ADAL" clId="{D6EB29C3-2B45-344C-BDBA-0A4EADBC6EB4}" dt="2023-12-01T17:27:36.905" v="961" actId="2696"/>
        <pc:sldMkLst>
          <pc:docMk/>
          <pc:sldMk cId="0" sldId="296"/>
        </pc:sldMkLst>
      </pc:sldChg>
      <pc:sldChg chg="del">
        <pc:chgData name="Mishra, Avantika" userId="70c8573a-2674-4d1d-a072-4980923c5aa4" providerId="ADAL" clId="{D6EB29C3-2B45-344C-BDBA-0A4EADBC6EB4}" dt="2023-12-01T17:27:36.656" v="960" actId="2696"/>
        <pc:sldMkLst>
          <pc:docMk/>
          <pc:sldMk cId="0" sldId="297"/>
        </pc:sldMkLst>
      </pc:sldChg>
      <pc:sldChg chg="del">
        <pc:chgData name="Mishra, Avantika" userId="70c8573a-2674-4d1d-a072-4980923c5aa4" providerId="ADAL" clId="{D6EB29C3-2B45-344C-BDBA-0A4EADBC6EB4}" dt="2023-12-01T17:27:36.587" v="959" actId="2696"/>
        <pc:sldMkLst>
          <pc:docMk/>
          <pc:sldMk cId="0" sldId="298"/>
        </pc:sldMkLst>
      </pc:sldChg>
      <pc:sldChg chg="del">
        <pc:chgData name="Mishra, Avantika" userId="70c8573a-2674-4d1d-a072-4980923c5aa4" providerId="ADAL" clId="{D6EB29C3-2B45-344C-BDBA-0A4EADBC6EB4}" dt="2023-12-01T17:27:36.459" v="958" actId="2696"/>
        <pc:sldMkLst>
          <pc:docMk/>
          <pc:sldMk cId="0" sldId="299"/>
        </pc:sldMkLst>
      </pc:sldChg>
      <pc:sldChg chg="del">
        <pc:chgData name="Mishra, Avantika" userId="70c8573a-2674-4d1d-a072-4980923c5aa4" providerId="ADAL" clId="{D6EB29C3-2B45-344C-BDBA-0A4EADBC6EB4}" dt="2023-12-01T17:27:36.384" v="957" actId="2696"/>
        <pc:sldMkLst>
          <pc:docMk/>
          <pc:sldMk cId="0" sldId="300"/>
        </pc:sldMkLst>
      </pc:sldChg>
      <pc:sldChg chg="del">
        <pc:chgData name="Mishra, Avantika" userId="70c8573a-2674-4d1d-a072-4980923c5aa4" providerId="ADAL" clId="{D6EB29C3-2B45-344C-BDBA-0A4EADBC6EB4}" dt="2023-12-01T17:27:36.307" v="956" actId="2696"/>
        <pc:sldMkLst>
          <pc:docMk/>
          <pc:sldMk cId="0" sldId="301"/>
        </pc:sldMkLst>
      </pc:sldChg>
      <pc:sldChg chg="del">
        <pc:chgData name="Mishra, Avantika" userId="70c8573a-2674-4d1d-a072-4980923c5aa4" providerId="ADAL" clId="{D6EB29C3-2B45-344C-BDBA-0A4EADBC6EB4}" dt="2023-12-01T17:27:36.217" v="955" actId="2696"/>
        <pc:sldMkLst>
          <pc:docMk/>
          <pc:sldMk cId="0" sldId="302"/>
        </pc:sldMkLst>
      </pc:sldChg>
      <pc:sldChg chg="del">
        <pc:chgData name="Mishra, Avantika" userId="70c8573a-2674-4d1d-a072-4980923c5aa4" providerId="ADAL" clId="{D6EB29C3-2B45-344C-BDBA-0A4EADBC6EB4}" dt="2023-12-01T17:27:36.125" v="954" actId="2696"/>
        <pc:sldMkLst>
          <pc:docMk/>
          <pc:sldMk cId="0" sldId="303"/>
        </pc:sldMkLst>
      </pc:sldChg>
      <pc:sldChg chg="del">
        <pc:chgData name="Mishra, Avantika" userId="70c8573a-2674-4d1d-a072-4980923c5aa4" providerId="ADAL" clId="{D6EB29C3-2B45-344C-BDBA-0A4EADBC6EB4}" dt="2023-12-01T17:27:36.011" v="953" actId="2696"/>
        <pc:sldMkLst>
          <pc:docMk/>
          <pc:sldMk cId="0" sldId="304"/>
        </pc:sldMkLst>
      </pc:sldChg>
      <pc:sldChg chg="del">
        <pc:chgData name="Mishra, Avantika" userId="70c8573a-2674-4d1d-a072-4980923c5aa4" providerId="ADAL" clId="{D6EB29C3-2B45-344C-BDBA-0A4EADBC6EB4}" dt="2023-12-01T17:27:35.894" v="952" actId="2696"/>
        <pc:sldMkLst>
          <pc:docMk/>
          <pc:sldMk cId="0" sldId="305"/>
        </pc:sldMkLst>
      </pc:sldChg>
      <pc:sldChg chg="del">
        <pc:chgData name="Mishra, Avantika" userId="70c8573a-2674-4d1d-a072-4980923c5aa4" providerId="ADAL" clId="{D6EB29C3-2B45-344C-BDBA-0A4EADBC6EB4}" dt="2023-12-01T17:27:35.804" v="951" actId="2696"/>
        <pc:sldMkLst>
          <pc:docMk/>
          <pc:sldMk cId="0" sldId="306"/>
        </pc:sldMkLst>
      </pc:sldChg>
      <pc:sldChg chg="del">
        <pc:chgData name="Mishra, Avantika" userId="70c8573a-2674-4d1d-a072-4980923c5aa4" providerId="ADAL" clId="{D6EB29C3-2B45-344C-BDBA-0A4EADBC6EB4}" dt="2023-12-01T17:27:35.731" v="950" actId="2696"/>
        <pc:sldMkLst>
          <pc:docMk/>
          <pc:sldMk cId="0" sldId="307"/>
        </pc:sldMkLst>
      </pc:sldChg>
      <pc:sldMasterChg chg="modTransition delSldLayout modSldLayout">
        <pc:chgData name="Mishra, Avantika" userId="70c8573a-2674-4d1d-a072-4980923c5aa4" providerId="ADAL" clId="{D6EB29C3-2B45-344C-BDBA-0A4EADBC6EB4}" dt="2023-12-01T18:34:07.354" v="2575" actId="2696"/>
        <pc:sldMasterMkLst>
          <pc:docMk/>
          <pc:sldMasterMk cId="0" sldId="2147483679"/>
        </pc:sldMasterMkLst>
        <pc:sldLayoutChg chg="modTransition">
          <pc:chgData name="Mishra, Avantika" userId="70c8573a-2674-4d1d-a072-4980923c5aa4" providerId="ADAL" clId="{D6EB29C3-2B45-344C-BDBA-0A4EADBC6EB4}" dt="2023-12-01T18:14:34.609" v="2186"/>
          <pc:sldLayoutMkLst>
            <pc:docMk/>
            <pc:sldMasterMk cId="0" sldId="2147483679"/>
            <pc:sldLayoutMk cId="0" sldId="2147483648"/>
          </pc:sldLayoutMkLst>
        </pc:sldLayoutChg>
        <pc:sldLayoutChg chg="del">
          <pc:chgData name="Mishra, Avantika" userId="70c8573a-2674-4d1d-a072-4980923c5aa4" providerId="ADAL" clId="{D6EB29C3-2B45-344C-BDBA-0A4EADBC6EB4}" dt="2023-12-01T17:09:57.199" v="552" actId="2696"/>
          <pc:sldLayoutMkLst>
            <pc:docMk/>
            <pc:sldMasterMk cId="0" sldId="2147483679"/>
            <pc:sldLayoutMk cId="0" sldId="2147483649"/>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50"/>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51"/>
          </pc:sldLayoutMkLst>
        </pc:sldLayoutChg>
        <pc:sldLayoutChg chg="del modTransition">
          <pc:chgData name="Mishra, Avantika" userId="70c8573a-2674-4d1d-a072-4980923c5aa4" providerId="ADAL" clId="{D6EB29C3-2B45-344C-BDBA-0A4EADBC6EB4}" dt="2023-12-01T18:31:00.994" v="2571" actId="2696"/>
          <pc:sldLayoutMkLst>
            <pc:docMk/>
            <pc:sldMasterMk cId="0" sldId="2147483679"/>
            <pc:sldLayoutMk cId="0" sldId="2147483652"/>
          </pc:sldLayoutMkLst>
        </pc:sldLayoutChg>
        <pc:sldLayoutChg chg="del">
          <pc:chgData name="Mishra, Avantika" userId="70c8573a-2674-4d1d-a072-4980923c5aa4" providerId="ADAL" clId="{D6EB29C3-2B45-344C-BDBA-0A4EADBC6EB4}" dt="2023-12-01T17:49:57.020" v="1561" actId="2696"/>
          <pc:sldLayoutMkLst>
            <pc:docMk/>
            <pc:sldMasterMk cId="0" sldId="2147483679"/>
            <pc:sldLayoutMk cId="0" sldId="2147483653"/>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54"/>
          </pc:sldLayoutMkLst>
        </pc:sldLayoutChg>
        <pc:sldLayoutChg chg="del">
          <pc:chgData name="Mishra, Avantika" userId="70c8573a-2674-4d1d-a072-4980923c5aa4" providerId="ADAL" clId="{D6EB29C3-2B45-344C-BDBA-0A4EADBC6EB4}" dt="2023-12-01T18:11:37.699" v="2165" actId="2696"/>
          <pc:sldLayoutMkLst>
            <pc:docMk/>
            <pc:sldMasterMk cId="0" sldId="2147483679"/>
            <pc:sldLayoutMk cId="0" sldId="2147483656"/>
          </pc:sldLayoutMkLst>
        </pc:sldLayoutChg>
        <pc:sldLayoutChg chg="del">
          <pc:chgData name="Mishra, Avantika" userId="70c8573a-2674-4d1d-a072-4980923c5aa4" providerId="ADAL" clId="{D6EB29C3-2B45-344C-BDBA-0A4EADBC6EB4}" dt="2023-12-01T17:33:55.069" v="1207" actId="2696"/>
          <pc:sldLayoutMkLst>
            <pc:docMk/>
            <pc:sldMasterMk cId="0" sldId="2147483679"/>
            <pc:sldLayoutMk cId="0" sldId="2147483657"/>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58"/>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59"/>
          </pc:sldLayoutMkLst>
        </pc:sldLayoutChg>
        <pc:sldLayoutChg chg="del modTransition">
          <pc:chgData name="Mishra, Avantika" userId="70c8573a-2674-4d1d-a072-4980923c5aa4" providerId="ADAL" clId="{D6EB29C3-2B45-344C-BDBA-0A4EADBC6EB4}" dt="2023-12-01T18:34:07.354" v="2575" actId="2696"/>
          <pc:sldLayoutMkLst>
            <pc:docMk/>
            <pc:sldMasterMk cId="0" sldId="2147483679"/>
            <pc:sldLayoutMk cId="0" sldId="2147483660"/>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61"/>
          </pc:sldLayoutMkLst>
        </pc:sldLayoutChg>
        <pc:sldLayoutChg chg="del">
          <pc:chgData name="Mishra, Avantika" userId="70c8573a-2674-4d1d-a072-4980923c5aa4" providerId="ADAL" clId="{D6EB29C3-2B45-344C-BDBA-0A4EADBC6EB4}" dt="2023-12-01T18:13:16.734" v="2174" actId="2696"/>
          <pc:sldLayoutMkLst>
            <pc:docMk/>
            <pc:sldMasterMk cId="0" sldId="2147483679"/>
            <pc:sldLayoutMk cId="0" sldId="2147483662"/>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63"/>
          </pc:sldLayoutMkLst>
        </pc:sldLayoutChg>
        <pc:sldLayoutChg chg="del">
          <pc:chgData name="Mishra, Avantika" userId="70c8573a-2674-4d1d-a072-4980923c5aa4" providerId="ADAL" clId="{D6EB29C3-2B45-344C-BDBA-0A4EADBC6EB4}" dt="2023-12-01T17:49:25.233" v="1559" actId="2696"/>
          <pc:sldLayoutMkLst>
            <pc:docMk/>
            <pc:sldMasterMk cId="0" sldId="2147483679"/>
            <pc:sldLayoutMk cId="0" sldId="2147483664"/>
          </pc:sldLayoutMkLst>
        </pc:sldLayoutChg>
        <pc:sldLayoutChg chg="del">
          <pc:chgData name="Mishra, Avantika" userId="70c8573a-2674-4d1d-a072-4980923c5aa4" providerId="ADAL" clId="{D6EB29C3-2B45-344C-BDBA-0A4EADBC6EB4}" dt="2023-12-01T18:13:32.177" v="2180" actId="2696"/>
          <pc:sldLayoutMkLst>
            <pc:docMk/>
            <pc:sldMasterMk cId="0" sldId="2147483679"/>
            <pc:sldLayoutMk cId="0" sldId="2147483665"/>
          </pc:sldLayoutMkLst>
        </pc:sldLayoutChg>
        <pc:sldLayoutChg chg="del">
          <pc:chgData name="Mishra, Avantika" userId="70c8573a-2674-4d1d-a072-4980923c5aa4" providerId="ADAL" clId="{D6EB29C3-2B45-344C-BDBA-0A4EADBC6EB4}" dt="2023-12-01T17:28:11.412" v="969" actId="2696"/>
          <pc:sldLayoutMkLst>
            <pc:docMk/>
            <pc:sldMasterMk cId="0" sldId="2147483679"/>
            <pc:sldLayoutMk cId="0" sldId="2147483666"/>
          </pc:sldLayoutMkLst>
        </pc:sldLayoutChg>
        <pc:sldLayoutChg chg="del modTransition">
          <pc:chgData name="Mishra, Avantika" userId="70c8573a-2674-4d1d-a072-4980923c5aa4" providerId="ADAL" clId="{D6EB29C3-2B45-344C-BDBA-0A4EADBC6EB4}" dt="2023-12-01T18:27:51.320" v="2539" actId="2696"/>
          <pc:sldLayoutMkLst>
            <pc:docMk/>
            <pc:sldMasterMk cId="0" sldId="2147483679"/>
            <pc:sldLayoutMk cId="0" sldId="2147483667"/>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68"/>
          </pc:sldLayoutMkLst>
        </pc:sldLayoutChg>
        <pc:sldLayoutChg chg="del modTransition">
          <pc:chgData name="Mishra, Avantika" userId="70c8573a-2674-4d1d-a072-4980923c5aa4" providerId="ADAL" clId="{D6EB29C3-2B45-344C-BDBA-0A4EADBC6EB4}" dt="2023-12-01T18:15:16.309" v="2187" actId="2696"/>
          <pc:sldLayoutMkLst>
            <pc:docMk/>
            <pc:sldMasterMk cId="0" sldId="2147483679"/>
            <pc:sldLayoutMk cId="0" sldId="2147483669"/>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70"/>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71"/>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72"/>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73"/>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74"/>
          </pc:sldLayoutMkLst>
        </pc:sldLayoutChg>
        <pc:sldLayoutChg chg="del modTransition">
          <pc:chgData name="Mishra, Avantika" userId="70c8573a-2674-4d1d-a072-4980923c5aa4" providerId="ADAL" clId="{D6EB29C3-2B45-344C-BDBA-0A4EADBC6EB4}" dt="2023-12-01T18:27:48.361" v="2536" actId="2696"/>
          <pc:sldLayoutMkLst>
            <pc:docMk/>
            <pc:sldMasterMk cId="0" sldId="2147483679"/>
            <pc:sldLayoutMk cId="0" sldId="2147483675"/>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76"/>
          </pc:sldLayoutMkLst>
        </pc:sldLayoutChg>
        <pc:sldLayoutChg chg="del modTransition">
          <pc:chgData name="Mishra, Avantika" userId="70c8573a-2674-4d1d-a072-4980923c5aa4" providerId="ADAL" clId="{D6EB29C3-2B45-344C-BDBA-0A4EADBC6EB4}" dt="2023-12-01T18:34:05.793" v="2573" actId="2696"/>
          <pc:sldLayoutMkLst>
            <pc:docMk/>
            <pc:sldMasterMk cId="0" sldId="2147483679"/>
            <pc:sldLayoutMk cId="0" sldId="2147483677"/>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770699248" sldId="2147483680"/>
          </pc:sldLayoutMkLst>
        </pc:sldLayoutChg>
      </pc:sldMasterChg>
      <pc:sldMasterChg chg="del delSldLayout">
        <pc:chgData name="Mishra, Avantika" userId="70c8573a-2674-4d1d-a072-4980923c5aa4" providerId="ADAL" clId="{D6EB29C3-2B45-344C-BDBA-0A4EADBC6EB4}" dt="2023-12-01T17:27:42.033" v="968" actId="2696"/>
        <pc:sldMasterMkLst>
          <pc:docMk/>
          <pc:sldMasterMk cId="0" sldId="2147483680"/>
        </pc:sldMasterMkLst>
        <pc:sldLayoutChg chg="del">
          <pc:chgData name="Mishra, Avantika" userId="70c8573a-2674-4d1d-a072-4980923c5aa4" providerId="ADAL" clId="{D6EB29C3-2B45-344C-BDBA-0A4EADBC6EB4}" dt="2023-12-01T17:27:42.030" v="967" actId="2696"/>
          <pc:sldLayoutMkLst>
            <pc:docMk/>
            <pc:sldMasterMk cId="0" sldId="2147483680"/>
            <pc:sldLayoutMk cId="0" sldId="214748367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87044d3b11_1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87044d3b11_1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1281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87044d3b11_1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87044d3b11_1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3538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8728aa27b5_1_36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8728aa27b5_1_36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882a8dd63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882a8dd63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882a8dd63b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882a8dd63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87044d3b11_1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87044d3b11_1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854eeb7eaf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854eeb7eaf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854eeb7eaf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854eeb7eaf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854eeb7eaf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854eeb7eaf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854eeb7eaf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854eeb7eaf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8728aa27b5_1_36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8728aa27b5_1_36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728aa27b5_1_36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8728aa27b5_1_36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87044d3b11_1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87044d3b11_1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482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87044d3b11_1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87044d3b11_1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692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9" name="Google Shape;9;p2"/>
          <p:cNvGrpSpPr/>
          <p:nvPr/>
        </p:nvGrpSpPr>
        <p:grpSpPr>
          <a:xfrm>
            <a:off x="-13710" y="-6911"/>
            <a:ext cx="9157658" cy="5155276"/>
            <a:chOff x="238125" y="839425"/>
            <a:chExt cx="7136023" cy="4012825"/>
          </a:xfrm>
        </p:grpSpPr>
        <p:sp>
          <p:nvSpPr>
            <p:cNvPr id="10" name="Google Shape;10;p2"/>
            <p:cNvSpPr/>
            <p:nvPr/>
          </p:nvSpPr>
          <p:spPr>
            <a:xfrm>
              <a:off x="240700" y="839425"/>
              <a:ext cx="7133425" cy="4012825"/>
            </a:xfrm>
            <a:custGeom>
              <a:avLst/>
              <a:gdLst/>
              <a:ahLst/>
              <a:cxnLst/>
              <a:rect l="l" t="t" r="r" b="b"/>
              <a:pathLst>
                <a:path w="285337" h="160513" extrusionOk="0">
                  <a:moveTo>
                    <a:pt x="1" y="0"/>
                  </a:moveTo>
                  <a:lnTo>
                    <a:pt x="1" y="160513"/>
                  </a:lnTo>
                  <a:lnTo>
                    <a:pt x="285336" y="160513"/>
                  </a:lnTo>
                  <a:lnTo>
                    <a:pt x="285336" y="0"/>
                  </a:ln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88600" y="1649850"/>
              <a:ext cx="145525" cy="13052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244275" y="1026475"/>
              <a:ext cx="74575" cy="7137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06375" y="1026350"/>
              <a:ext cx="74075" cy="71500"/>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738700" y="4540500"/>
              <a:ext cx="94775" cy="84950"/>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984150" y="1877700"/>
              <a:ext cx="94800" cy="84950"/>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38125" y="1658125"/>
              <a:ext cx="2600" cy="45075"/>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0700" y="839425"/>
              <a:ext cx="1086475" cy="862750"/>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04100" y="3500125"/>
              <a:ext cx="74600" cy="7137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52916" y="1257614"/>
              <a:ext cx="1321232" cy="1222376"/>
            </a:xfrm>
            <a:custGeom>
              <a:avLst/>
              <a:gdLst/>
              <a:ahLst/>
              <a:cxnLst/>
              <a:rect l="l" t="t" r="r" b="b"/>
              <a:pathLst>
                <a:path w="66452" h="61480" extrusionOk="0">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238126" y="2927691"/>
              <a:ext cx="582600" cy="911475"/>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238126" y="3119516"/>
              <a:ext cx="486300" cy="919725"/>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685524" y="3235218"/>
              <a:ext cx="195250" cy="156775"/>
            </a:xfrm>
            <a:custGeom>
              <a:avLst/>
              <a:gdLst/>
              <a:ahLst/>
              <a:cxnLst/>
              <a:rect l="l" t="t" r="r" b="b"/>
              <a:pathLst>
                <a:path w="7810" h="6271" extrusionOk="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909224" y="3458118"/>
              <a:ext cx="138225" cy="127725"/>
            </a:xfrm>
            <a:custGeom>
              <a:avLst/>
              <a:gdLst/>
              <a:ahLst/>
              <a:cxnLst/>
              <a:rect l="l" t="t" r="r" b="b"/>
              <a:pathLst>
                <a:path w="5529" h="5109" extrusionOk="0">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568474" y="3486343"/>
              <a:ext cx="153825" cy="75375"/>
            </a:xfrm>
            <a:custGeom>
              <a:avLst/>
              <a:gdLst/>
              <a:ahLst/>
              <a:cxnLst/>
              <a:rect l="l" t="t" r="r" b="b"/>
              <a:pathLst>
                <a:path w="6153" h="3015" extrusionOk="0">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13274" y="3646818"/>
              <a:ext cx="122325" cy="77525"/>
            </a:xfrm>
            <a:custGeom>
              <a:avLst/>
              <a:gdLst/>
              <a:ahLst/>
              <a:cxnLst/>
              <a:rect l="l" t="t" r="r" b="b"/>
              <a:pathLst>
                <a:path w="4893" h="3101" extrusionOk="0">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087374" y="3324768"/>
              <a:ext cx="75100" cy="67775"/>
            </a:xfrm>
            <a:custGeom>
              <a:avLst/>
              <a:gdLst/>
              <a:ahLst/>
              <a:cxnLst/>
              <a:rect l="l" t="t" r="r" b="b"/>
              <a:pathLst>
                <a:path w="3004" h="2711" extrusionOk="0">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254600" y="839425"/>
              <a:ext cx="1860650" cy="811175"/>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txBox="1">
            <a:spLocks noGrp="1"/>
          </p:cNvSpPr>
          <p:nvPr>
            <p:ph type="ctrTitle"/>
          </p:nvPr>
        </p:nvSpPr>
        <p:spPr>
          <a:xfrm>
            <a:off x="1938528" y="1746504"/>
            <a:ext cx="5266800" cy="1143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7200"/>
              <a:buFont typeface="Caveat"/>
              <a:buNone/>
              <a:defRPr sz="7200">
                <a:solidFill>
                  <a:schemeClr val="dk2"/>
                </a:solidFill>
                <a:latin typeface="Caveat"/>
                <a:ea typeface="Caveat"/>
                <a:cs typeface="Caveat"/>
                <a:sym typeface="Caveat"/>
              </a:defRPr>
            </a:lvl1pPr>
            <a:lvl2pPr lvl="1"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2pPr>
            <a:lvl3pPr lvl="2"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3pPr>
            <a:lvl4pPr lvl="3"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4pPr>
            <a:lvl5pPr lvl="4"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5pPr>
            <a:lvl6pPr lvl="5"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6pPr>
            <a:lvl7pPr lvl="6"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7pPr>
            <a:lvl8pPr lvl="7"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8pPr>
            <a:lvl9pPr lvl="8"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9pPr>
          </a:lstStyle>
          <a:p>
            <a:endParaRPr/>
          </a:p>
        </p:txBody>
      </p:sp>
      <p:sp>
        <p:nvSpPr>
          <p:cNvPr id="29" name="Google Shape;29;p2"/>
          <p:cNvSpPr txBox="1">
            <a:spLocks noGrp="1"/>
          </p:cNvSpPr>
          <p:nvPr>
            <p:ph type="subTitle" idx="1"/>
          </p:nvPr>
        </p:nvSpPr>
        <p:spPr>
          <a:xfrm>
            <a:off x="1938528" y="2999232"/>
            <a:ext cx="5266800" cy="40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Font typeface="Nunito"/>
              <a:buNone/>
              <a:defRPr sz="1600">
                <a:solidFill>
                  <a:schemeClr val="dk2"/>
                </a:solidFill>
              </a:defRPr>
            </a:lvl1pPr>
            <a:lvl2pPr lvl="1" rtl="0">
              <a:lnSpc>
                <a:spcPct val="100000"/>
              </a:lnSpc>
              <a:spcBef>
                <a:spcPts val="0"/>
              </a:spcBef>
              <a:spcAft>
                <a:spcPts val="0"/>
              </a:spcAft>
              <a:buClr>
                <a:schemeClr val="dk2"/>
              </a:buClr>
              <a:buSzPts val="1600"/>
              <a:buFont typeface="Nunito"/>
              <a:buNone/>
              <a:defRPr sz="1600">
                <a:solidFill>
                  <a:schemeClr val="dk2"/>
                </a:solidFill>
              </a:defRPr>
            </a:lvl2pPr>
            <a:lvl3pPr lvl="2" rtl="0">
              <a:lnSpc>
                <a:spcPct val="100000"/>
              </a:lnSpc>
              <a:spcBef>
                <a:spcPts val="0"/>
              </a:spcBef>
              <a:spcAft>
                <a:spcPts val="0"/>
              </a:spcAft>
              <a:buClr>
                <a:schemeClr val="dk2"/>
              </a:buClr>
              <a:buSzPts val="1600"/>
              <a:buFont typeface="Nunito"/>
              <a:buNone/>
              <a:defRPr sz="1600">
                <a:solidFill>
                  <a:schemeClr val="dk2"/>
                </a:solidFill>
              </a:defRPr>
            </a:lvl3pPr>
            <a:lvl4pPr lvl="3" rtl="0">
              <a:lnSpc>
                <a:spcPct val="100000"/>
              </a:lnSpc>
              <a:spcBef>
                <a:spcPts val="0"/>
              </a:spcBef>
              <a:spcAft>
                <a:spcPts val="0"/>
              </a:spcAft>
              <a:buClr>
                <a:schemeClr val="dk2"/>
              </a:buClr>
              <a:buSzPts val="1600"/>
              <a:buFont typeface="Nunito"/>
              <a:buNone/>
              <a:defRPr sz="1600">
                <a:solidFill>
                  <a:schemeClr val="dk2"/>
                </a:solidFill>
              </a:defRPr>
            </a:lvl4pPr>
            <a:lvl5pPr lvl="4" rtl="0">
              <a:lnSpc>
                <a:spcPct val="100000"/>
              </a:lnSpc>
              <a:spcBef>
                <a:spcPts val="0"/>
              </a:spcBef>
              <a:spcAft>
                <a:spcPts val="0"/>
              </a:spcAft>
              <a:buClr>
                <a:schemeClr val="dk2"/>
              </a:buClr>
              <a:buSzPts val="1600"/>
              <a:buFont typeface="Nunito"/>
              <a:buNone/>
              <a:defRPr sz="1600">
                <a:solidFill>
                  <a:schemeClr val="dk2"/>
                </a:solidFill>
              </a:defRPr>
            </a:lvl5pPr>
            <a:lvl6pPr lvl="5" rtl="0">
              <a:lnSpc>
                <a:spcPct val="100000"/>
              </a:lnSpc>
              <a:spcBef>
                <a:spcPts val="0"/>
              </a:spcBef>
              <a:spcAft>
                <a:spcPts val="0"/>
              </a:spcAft>
              <a:buClr>
                <a:schemeClr val="dk2"/>
              </a:buClr>
              <a:buSzPts val="1600"/>
              <a:buFont typeface="Nunito"/>
              <a:buNone/>
              <a:defRPr sz="1600">
                <a:solidFill>
                  <a:schemeClr val="dk2"/>
                </a:solidFill>
              </a:defRPr>
            </a:lvl6pPr>
            <a:lvl7pPr lvl="6" rtl="0">
              <a:lnSpc>
                <a:spcPct val="100000"/>
              </a:lnSpc>
              <a:spcBef>
                <a:spcPts val="0"/>
              </a:spcBef>
              <a:spcAft>
                <a:spcPts val="0"/>
              </a:spcAft>
              <a:buClr>
                <a:schemeClr val="dk2"/>
              </a:buClr>
              <a:buSzPts val="1600"/>
              <a:buFont typeface="Nunito"/>
              <a:buNone/>
              <a:defRPr sz="1600">
                <a:solidFill>
                  <a:schemeClr val="dk2"/>
                </a:solidFill>
              </a:defRPr>
            </a:lvl7pPr>
            <a:lvl8pPr lvl="7" rtl="0">
              <a:lnSpc>
                <a:spcPct val="100000"/>
              </a:lnSpc>
              <a:spcBef>
                <a:spcPts val="0"/>
              </a:spcBef>
              <a:spcAft>
                <a:spcPts val="0"/>
              </a:spcAft>
              <a:buClr>
                <a:schemeClr val="dk2"/>
              </a:buClr>
              <a:buSzPts val="1600"/>
              <a:buFont typeface="Nunito"/>
              <a:buNone/>
              <a:defRPr sz="1600">
                <a:solidFill>
                  <a:schemeClr val="dk2"/>
                </a:solidFill>
              </a:defRPr>
            </a:lvl8pPr>
            <a:lvl9pPr lvl="8" rtl="0">
              <a:lnSpc>
                <a:spcPct val="100000"/>
              </a:lnSpc>
              <a:spcBef>
                <a:spcPts val="0"/>
              </a:spcBef>
              <a:spcAft>
                <a:spcPts val="0"/>
              </a:spcAft>
              <a:buClr>
                <a:schemeClr val="dk2"/>
              </a:buClr>
              <a:buSzPts val="1600"/>
              <a:buFont typeface="Nunito"/>
              <a:buNone/>
              <a:defRPr sz="1600">
                <a:solidFill>
                  <a:schemeClr val="dk2"/>
                </a:solidFill>
              </a:defRPr>
            </a:lvl9pPr>
          </a:lstStyle>
          <a:p>
            <a:endParaRPr/>
          </a:p>
        </p:txBody>
      </p:sp>
      <p:sp>
        <p:nvSpPr>
          <p:cNvPr id="30" name="Google Shape;30;p2"/>
          <p:cNvSpPr/>
          <p:nvPr/>
        </p:nvSpPr>
        <p:spPr>
          <a:xfrm>
            <a:off x="3776924" y="4423399"/>
            <a:ext cx="2293706" cy="720150"/>
          </a:xfrm>
          <a:custGeom>
            <a:avLst/>
            <a:gdLst/>
            <a:ahLst/>
            <a:cxnLst/>
            <a:rect l="l" t="t" r="r" b="b"/>
            <a:pathLst>
              <a:path w="229256" h="71979" extrusionOk="0">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58125" y="4608900"/>
            <a:ext cx="1353907" cy="536813"/>
          </a:xfrm>
          <a:custGeom>
            <a:avLst/>
            <a:gdLst/>
            <a:ahLst/>
            <a:cxnLst/>
            <a:rect l="l" t="t" r="r" b="b"/>
            <a:pathLst>
              <a:path w="162827" h="64579" extrusionOk="0">
                <a:moveTo>
                  <a:pt x="113113" y="0"/>
                </a:moveTo>
                <a:cubicBezTo>
                  <a:pt x="109831" y="0"/>
                  <a:pt x="106719" y="214"/>
                  <a:pt x="103945" y="647"/>
                </a:cubicBezTo>
                <a:cubicBezTo>
                  <a:pt x="89572" y="2922"/>
                  <a:pt x="74477" y="8139"/>
                  <a:pt x="59160" y="16075"/>
                </a:cubicBezTo>
                <a:cubicBezTo>
                  <a:pt x="47450" y="22179"/>
                  <a:pt x="35518" y="29893"/>
                  <a:pt x="23642" y="39106"/>
                </a:cubicBezTo>
                <a:lnTo>
                  <a:pt x="23143" y="39494"/>
                </a:lnTo>
                <a:cubicBezTo>
                  <a:pt x="14319" y="46320"/>
                  <a:pt x="3608" y="54644"/>
                  <a:pt x="1" y="64578"/>
                </a:cubicBezTo>
                <a:lnTo>
                  <a:pt x="2443" y="64578"/>
                </a:lnTo>
                <a:cubicBezTo>
                  <a:pt x="6105" y="55588"/>
                  <a:pt x="16206" y="47763"/>
                  <a:pt x="24530" y="41270"/>
                </a:cubicBezTo>
                <a:lnTo>
                  <a:pt x="25030" y="40881"/>
                </a:lnTo>
                <a:cubicBezTo>
                  <a:pt x="36795" y="31780"/>
                  <a:pt x="48615" y="24122"/>
                  <a:pt x="60159" y="18128"/>
                </a:cubicBezTo>
                <a:cubicBezTo>
                  <a:pt x="75309" y="10248"/>
                  <a:pt x="90127" y="5142"/>
                  <a:pt x="104278" y="2922"/>
                </a:cubicBezTo>
                <a:cubicBezTo>
                  <a:pt x="106871" y="2515"/>
                  <a:pt x="109878" y="2300"/>
                  <a:pt x="113124" y="2300"/>
                </a:cubicBezTo>
                <a:cubicBezTo>
                  <a:pt x="126688" y="2300"/>
                  <a:pt x="144423" y="6052"/>
                  <a:pt x="153559" y="15187"/>
                </a:cubicBezTo>
                <a:cubicBezTo>
                  <a:pt x="158498" y="20182"/>
                  <a:pt x="160440" y="26286"/>
                  <a:pt x="159275" y="33334"/>
                </a:cubicBezTo>
                <a:cubicBezTo>
                  <a:pt x="158331" y="39217"/>
                  <a:pt x="155002" y="44433"/>
                  <a:pt x="152171" y="48262"/>
                </a:cubicBezTo>
                <a:cubicBezTo>
                  <a:pt x="148009" y="54089"/>
                  <a:pt x="143070" y="59528"/>
                  <a:pt x="137465" y="64578"/>
                </a:cubicBezTo>
                <a:lnTo>
                  <a:pt x="140850" y="64578"/>
                </a:lnTo>
                <a:cubicBezTo>
                  <a:pt x="145789" y="59917"/>
                  <a:pt x="150229" y="54922"/>
                  <a:pt x="154058" y="49650"/>
                </a:cubicBezTo>
                <a:cubicBezTo>
                  <a:pt x="157000" y="45543"/>
                  <a:pt x="160496" y="40049"/>
                  <a:pt x="161550" y="33722"/>
                </a:cubicBezTo>
                <a:cubicBezTo>
                  <a:pt x="162827" y="25898"/>
                  <a:pt x="160662" y="19127"/>
                  <a:pt x="155168" y="13633"/>
                </a:cubicBezTo>
                <a:cubicBezTo>
                  <a:pt x="148231" y="6641"/>
                  <a:pt x="137687" y="3311"/>
                  <a:pt x="130084" y="1757"/>
                </a:cubicBezTo>
                <a:cubicBezTo>
                  <a:pt x="129751" y="1701"/>
                  <a:pt x="129418" y="1646"/>
                  <a:pt x="129085" y="1535"/>
                </a:cubicBezTo>
                <a:cubicBezTo>
                  <a:pt x="123774" y="520"/>
                  <a:pt x="118237" y="0"/>
                  <a:pt x="113113"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rot="240">
            <a:off x="7345597" y="2442119"/>
            <a:ext cx="489135" cy="447357"/>
            <a:chOff x="5177300" y="2314950"/>
            <a:chExt cx="341575" cy="312400"/>
          </a:xfrm>
        </p:grpSpPr>
        <p:sp>
          <p:nvSpPr>
            <p:cNvPr id="33" name="Google Shape;33;p2"/>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2"/>
          <p:cNvGrpSpPr/>
          <p:nvPr/>
        </p:nvGrpSpPr>
        <p:grpSpPr>
          <a:xfrm rot="-5400000">
            <a:off x="1379179" y="1586884"/>
            <a:ext cx="489135" cy="447388"/>
            <a:chOff x="5177300" y="2314950"/>
            <a:chExt cx="341575" cy="312400"/>
          </a:xfrm>
        </p:grpSpPr>
        <p:sp>
          <p:nvSpPr>
            <p:cNvPr id="39" name="Google Shape;39;p2"/>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4">
  <p:cSld name="CUSTOM_11">
    <p:bg>
      <p:bgPr>
        <a:solidFill>
          <a:schemeClr val="accent4"/>
        </a:solidFill>
        <a:effectLst/>
      </p:bgPr>
    </p:bg>
    <p:spTree>
      <p:nvGrpSpPr>
        <p:cNvPr id="1" name="Shape 548"/>
        <p:cNvGrpSpPr/>
        <p:nvPr/>
      </p:nvGrpSpPr>
      <p:grpSpPr>
        <a:xfrm>
          <a:off x="0" y="0"/>
          <a:ext cx="0" cy="0"/>
          <a:chOff x="0" y="0"/>
          <a:chExt cx="0" cy="0"/>
        </a:xfrm>
      </p:grpSpPr>
      <p:sp>
        <p:nvSpPr>
          <p:cNvPr id="549" name="Google Shape;549;p24"/>
          <p:cNvSpPr txBox="1">
            <a:spLocks noGrp="1"/>
          </p:cNvSpPr>
          <p:nvPr>
            <p:ph type="title"/>
          </p:nvPr>
        </p:nvSpPr>
        <p:spPr>
          <a:xfrm>
            <a:off x="1433550" y="418374"/>
            <a:ext cx="6276900" cy="5760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550" name="Google Shape;550;p24"/>
          <p:cNvSpPr txBox="1">
            <a:spLocks noGrp="1"/>
          </p:cNvSpPr>
          <p:nvPr>
            <p:ph type="subTitle" idx="1"/>
          </p:nvPr>
        </p:nvSpPr>
        <p:spPr>
          <a:xfrm>
            <a:off x="4202625" y="1822748"/>
            <a:ext cx="4181400" cy="20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Nunito"/>
                <a:ea typeface="Nunito"/>
                <a:cs typeface="Nunito"/>
                <a:sym typeface="Nunito"/>
              </a:defRPr>
            </a:lvl1pPr>
            <a:lvl2pPr lvl="1" rtl="0">
              <a:spcBef>
                <a:spcPts val="0"/>
              </a:spcBef>
              <a:spcAft>
                <a:spcPts val="0"/>
              </a:spcAft>
              <a:buNone/>
              <a:defRPr sz="1600">
                <a:solidFill>
                  <a:schemeClr val="dk2"/>
                </a:solidFill>
                <a:latin typeface="Nunito"/>
                <a:ea typeface="Nunito"/>
                <a:cs typeface="Nunito"/>
                <a:sym typeface="Nunito"/>
              </a:defRPr>
            </a:lvl2pPr>
            <a:lvl3pPr lvl="2" rtl="0">
              <a:spcBef>
                <a:spcPts val="0"/>
              </a:spcBef>
              <a:spcAft>
                <a:spcPts val="0"/>
              </a:spcAft>
              <a:buNone/>
              <a:defRPr sz="1600">
                <a:solidFill>
                  <a:schemeClr val="dk2"/>
                </a:solidFill>
                <a:latin typeface="Nunito"/>
                <a:ea typeface="Nunito"/>
                <a:cs typeface="Nunito"/>
                <a:sym typeface="Nunito"/>
              </a:defRPr>
            </a:lvl3pPr>
            <a:lvl4pPr lvl="3" rtl="0">
              <a:spcBef>
                <a:spcPts val="0"/>
              </a:spcBef>
              <a:spcAft>
                <a:spcPts val="0"/>
              </a:spcAft>
              <a:buNone/>
              <a:defRPr sz="1600">
                <a:solidFill>
                  <a:schemeClr val="dk2"/>
                </a:solidFill>
                <a:latin typeface="Nunito"/>
                <a:ea typeface="Nunito"/>
                <a:cs typeface="Nunito"/>
                <a:sym typeface="Nunito"/>
              </a:defRPr>
            </a:lvl4pPr>
            <a:lvl5pPr lvl="4" rtl="0">
              <a:spcBef>
                <a:spcPts val="0"/>
              </a:spcBef>
              <a:spcAft>
                <a:spcPts val="0"/>
              </a:spcAft>
              <a:buNone/>
              <a:defRPr sz="1600">
                <a:solidFill>
                  <a:schemeClr val="dk2"/>
                </a:solidFill>
                <a:latin typeface="Nunito"/>
                <a:ea typeface="Nunito"/>
                <a:cs typeface="Nunito"/>
                <a:sym typeface="Nunito"/>
              </a:defRPr>
            </a:lvl5pPr>
            <a:lvl6pPr lvl="5" rtl="0">
              <a:spcBef>
                <a:spcPts val="0"/>
              </a:spcBef>
              <a:spcAft>
                <a:spcPts val="0"/>
              </a:spcAft>
              <a:buNone/>
              <a:defRPr sz="1600">
                <a:solidFill>
                  <a:schemeClr val="dk2"/>
                </a:solidFill>
                <a:latin typeface="Nunito"/>
                <a:ea typeface="Nunito"/>
                <a:cs typeface="Nunito"/>
                <a:sym typeface="Nunito"/>
              </a:defRPr>
            </a:lvl6pPr>
            <a:lvl7pPr lvl="6" rtl="0">
              <a:spcBef>
                <a:spcPts val="0"/>
              </a:spcBef>
              <a:spcAft>
                <a:spcPts val="0"/>
              </a:spcAft>
              <a:buNone/>
              <a:defRPr sz="1600">
                <a:solidFill>
                  <a:schemeClr val="dk2"/>
                </a:solidFill>
                <a:latin typeface="Nunito"/>
                <a:ea typeface="Nunito"/>
                <a:cs typeface="Nunito"/>
                <a:sym typeface="Nunito"/>
              </a:defRPr>
            </a:lvl7pPr>
            <a:lvl8pPr lvl="7" rtl="0">
              <a:spcBef>
                <a:spcPts val="0"/>
              </a:spcBef>
              <a:spcAft>
                <a:spcPts val="0"/>
              </a:spcAft>
              <a:buNone/>
              <a:defRPr sz="1600">
                <a:solidFill>
                  <a:schemeClr val="dk2"/>
                </a:solidFill>
                <a:latin typeface="Nunito"/>
                <a:ea typeface="Nunito"/>
                <a:cs typeface="Nunito"/>
                <a:sym typeface="Nunito"/>
              </a:defRPr>
            </a:lvl8pPr>
            <a:lvl9pPr lvl="8"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551" name="Google Shape;551;p24"/>
          <p:cNvSpPr/>
          <p:nvPr/>
        </p:nvSpPr>
        <p:spPr>
          <a:xfrm>
            <a:off x="0" y="185401"/>
            <a:ext cx="838394" cy="1317905"/>
          </a:xfrm>
          <a:custGeom>
            <a:avLst/>
            <a:gdLst/>
            <a:ahLst/>
            <a:cxnLst/>
            <a:rect l="l" t="t" r="r" b="b"/>
            <a:pathLst>
              <a:path w="36126" h="56794" extrusionOk="0">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4"/>
          <p:cNvSpPr/>
          <p:nvPr/>
        </p:nvSpPr>
        <p:spPr>
          <a:xfrm>
            <a:off x="488628" y="185407"/>
            <a:ext cx="163346"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4"/>
          <p:cNvSpPr/>
          <p:nvPr/>
        </p:nvSpPr>
        <p:spPr>
          <a:xfrm>
            <a:off x="315366" y="3659090"/>
            <a:ext cx="161359" cy="144715"/>
          </a:xfrm>
          <a:custGeom>
            <a:avLst/>
            <a:gdLst/>
            <a:ahLst/>
            <a:cxnLst/>
            <a:rect l="l" t="t" r="r" b="b"/>
            <a:pathLst>
              <a:path w="5035" h="4516" extrusionOk="0">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4"/>
          <p:cNvSpPr/>
          <p:nvPr/>
        </p:nvSpPr>
        <p:spPr>
          <a:xfrm>
            <a:off x="8762524" y="959049"/>
            <a:ext cx="161340" cy="144715"/>
          </a:xfrm>
          <a:custGeom>
            <a:avLst/>
            <a:gdLst/>
            <a:ahLst/>
            <a:cxnLst/>
            <a:rect l="l" t="t" r="r" b="b"/>
            <a:pathLst>
              <a:path w="5034" h="4516" extrusionOk="0">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4"/>
          <p:cNvSpPr/>
          <p:nvPr/>
        </p:nvSpPr>
        <p:spPr>
          <a:xfrm>
            <a:off x="5633501" y="4678850"/>
            <a:ext cx="2045205" cy="466311"/>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4"/>
          <p:cNvSpPr/>
          <p:nvPr/>
        </p:nvSpPr>
        <p:spPr>
          <a:xfrm>
            <a:off x="8294848" y="1"/>
            <a:ext cx="838358" cy="920204"/>
          </a:xfrm>
          <a:custGeom>
            <a:avLst/>
            <a:gdLst/>
            <a:ahLst/>
            <a:cxnLst/>
            <a:rect l="l" t="t" r="r" b="b"/>
            <a:pathLst>
              <a:path w="41202" h="45230" extrusionOk="0">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24"/>
          <p:cNvGrpSpPr/>
          <p:nvPr/>
        </p:nvGrpSpPr>
        <p:grpSpPr>
          <a:xfrm>
            <a:off x="8459112" y="3192811"/>
            <a:ext cx="509835" cy="466288"/>
            <a:chOff x="5177300" y="2314950"/>
            <a:chExt cx="341575" cy="312400"/>
          </a:xfrm>
        </p:grpSpPr>
        <p:sp>
          <p:nvSpPr>
            <p:cNvPr id="558" name="Google Shape;558;p24"/>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4"/>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4"/>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 name="Google Shape;563;p24"/>
          <p:cNvSpPr/>
          <p:nvPr/>
        </p:nvSpPr>
        <p:spPr>
          <a:xfrm rot="10800000">
            <a:off x="5414562" y="6"/>
            <a:ext cx="1536187" cy="350196"/>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2">
    <p:bg>
      <p:bgPr>
        <a:solidFill>
          <a:srgbClr val="FFBDAD"/>
        </a:solidFill>
        <a:effectLst/>
      </p:bgPr>
    </p:bg>
    <p:spTree>
      <p:nvGrpSpPr>
        <p:cNvPr id="1" name="Shape 564"/>
        <p:cNvGrpSpPr/>
        <p:nvPr/>
      </p:nvGrpSpPr>
      <p:grpSpPr>
        <a:xfrm>
          <a:off x="0" y="0"/>
          <a:ext cx="0" cy="0"/>
          <a:chOff x="0" y="0"/>
          <a:chExt cx="0" cy="0"/>
        </a:xfrm>
      </p:grpSpPr>
      <p:sp>
        <p:nvSpPr>
          <p:cNvPr id="565" name="Google Shape;565;p25"/>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5"/>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5"/>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5"/>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5"/>
          <p:cNvSpPr/>
          <p:nvPr/>
        </p:nvSpPr>
        <p:spPr>
          <a:xfrm>
            <a:off x="8643464" y="1326960"/>
            <a:ext cx="121657" cy="109135"/>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5"/>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5"/>
          <p:cNvSpPr/>
          <p:nvPr/>
        </p:nvSpPr>
        <p:spPr>
          <a:xfrm>
            <a:off x="7710450" y="530327"/>
            <a:ext cx="1433536" cy="1327661"/>
          </a:xfrm>
          <a:custGeom>
            <a:avLst/>
            <a:gdLst/>
            <a:ahLst/>
            <a:cxnLst/>
            <a:rect l="l" t="t" r="r" b="b"/>
            <a:pathLst>
              <a:path w="66452" h="61480" extrusionOk="0">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5"/>
          <p:cNvSpPr/>
          <p:nvPr/>
        </p:nvSpPr>
        <p:spPr>
          <a:xfrm>
            <a:off x="3857333" y="-6911"/>
            <a:ext cx="2387772" cy="1042117"/>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5"/>
          <p:cNvSpPr/>
          <p:nvPr/>
        </p:nvSpPr>
        <p:spPr>
          <a:xfrm>
            <a:off x="3207626" y="4433150"/>
            <a:ext cx="1547839" cy="711981"/>
          </a:xfrm>
          <a:custGeom>
            <a:avLst/>
            <a:gdLst/>
            <a:ahLst/>
            <a:cxnLst/>
            <a:rect l="l" t="t" r="r" b="b"/>
            <a:pathLst>
              <a:path w="62350" h="28680" extrusionOk="0">
                <a:moveTo>
                  <a:pt x="41636" y="0"/>
                </a:moveTo>
                <a:cubicBezTo>
                  <a:pt x="26782" y="0"/>
                  <a:pt x="9821" y="8724"/>
                  <a:pt x="2175" y="20436"/>
                </a:cubicBezTo>
                <a:cubicBezTo>
                  <a:pt x="1699" y="21181"/>
                  <a:pt x="1285" y="21989"/>
                  <a:pt x="953" y="22839"/>
                </a:cubicBezTo>
                <a:cubicBezTo>
                  <a:pt x="228" y="24724"/>
                  <a:pt x="0" y="26795"/>
                  <a:pt x="518" y="28680"/>
                </a:cubicBezTo>
                <a:lnTo>
                  <a:pt x="53318" y="28680"/>
                </a:lnTo>
                <a:cubicBezTo>
                  <a:pt x="55265" y="27396"/>
                  <a:pt x="57068" y="25925"/>
                  <a:pt x="58559" y="24164"/>
                </a:cubicBezTo>
                <a:cubicBezTo>
                  <a:pt x="60734" y="21616"/>
                  <a:pt x="62225" y="18426"/>
                  <a:pt x="62267" y="15071"/>
                </a:cubicBezTo>
                <a:cubicBezTo>
                  <a:pt x="62350" y="8339"/>
                  <a:pt x="56405" y="2705"/>
                  <a:pt x="49880" y="1006"/>
                </a:cubicBezTo>
                <a:cubicBezTo>
                  <a:pt x="47263" y="322"/>
                  <a:pt x="44488" y="0"/>
                  <a:pt x="41636"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5"/>
          <p:cNvSpPr/>
          <p:nvPr/>
        </p:nvSpPr>
        <p:spPr>
          <a:xfrm>
            <a:off x="1422746" y="4751853"/>
            <a:ext cx="183515" cy="147455"/>
          </a:xfrm>
          <a:custGeom>
            <a:avLst/>
            <a:gdLst/>
            <a:ahLst/>
            <a:cxnLst/>
            <a:rect l="l" t="t" r="r" b="b"/>
            <a:pathLst>
              <a:path w="7810" h="6276" extrusionOk="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5"/>
          <p:cNvSpPr/>
          <p:nvPr/>
        </p:nvSpPr>
        <p:spPr>
          <a:xfrm>
            <a:off x="1269054" y="4566503"/>
            <a:ext cx="130858" cy="120059"/>
          </a:xfrm>
          <a:custGeom>
            <a:avLst/>
            <a:gdLst/>
            <a:ahLst/>
            <a:cxnLst/>
            <a:rect l="l" t="t" r="r" b="b"/>
            <a:pathLst>
              <a:path w="5569" h="5110" extrusionOk="0">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5"/>
          <p:cNvSpPr/>
          <p:nvPr/>
        </p:nvSpPr>
        <p:spPr>
          <a:xfrm>
            <a:off x="1575099" y="4594298"/>
            <a:ext cx="144580" cy="72130"/>
          </a:xfrm>
          <a:custGeom>
            <a:avLst/>
            <a:gdLst/>
            <a:ahLst/>
            <a:cxnLst/>
            <a:rect l="l" t="t" r="r" b="b"/>
            <a:pathLst>
              <a:path w="6153" h="3070" extrusionOk="0">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5"/>
          <p:cNvSpPr/>
          <p:nvPr/>
        </p:nvSpPr>
        <p:spPr>
          <a:xfrm>
            <a:off x="1095624" y="4433147"/>
            <a:ext cx="114950" cy="73163"/>
          </a:xfrm>
          <a:custGeom>
            <a:avLst/>
            <a:gdLst/>
            <a:ahLst/>
            <a:cxnLst/>
            <a:rect l="l" t="t" r="r" b="b"/>
            <a:pathLst>
              <a:path w="4892" h="3114" extrusionOk="0">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5"/>
          <p:cNvSpPr/>
          <p:nvPr/>
        </p:nvSpPr>
        <p:spPr>
          <a:xfrm>
            <a:off x="1159442" y="4745791"/>
            <a:ext cx="70117" cy="63225"/>
          </a:xfrm>
          <a:custGeom>
            <a:avLst/>
            <a:gdLst/>
            <a:ahLst/>
            <a:cxnLst/>
            <a:rect l="l" t="t" r="r" b="b"/>
            <a:pathLst>
              <a:path w="2984" h="2691" extrusionOk="0">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25"/>
          <p:cNvGrpSpPr/>
          <p:nvPr/>
        </p:nvGrpSpPr>
        <p:grpSpPr>
          <a:xfrm rot="10800000">
            <a:off x="6311381" y="3803824"/>
            <a:ext cx="1931101" cy="1350549"/>
            <a:chOff x="3045330" y="-6829"/>
            <a:chExt cx="2308272" cy="1614331"/>
          </a:xfrm>
        </p:grpSpPr>
        <p:sp>
          <p:nvSpPr>
            <p:cNvPr id="580" name="Google Shape;580;p25"/>
            <p:cNvSpPr/>
            <p:nvPr/>
          </p:nvSpPr>
          <p:spPr>
            <a:xfrm>
              <a:off x="4420183" y="61587"/>
              <a:ext cx="933419" cy="1188837"/>
            </a:xfrm>
            <a:custGeom>
              <a:avLst/>
              <a:gdLst/>
              <a:ahLst/>
              <a:cxnLst/>
              <a:rect l="l" t="t" r="r" b="b"/>
              <a:pathLst>
                <a:path w="29083" h="37099" extrusionOk="0">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5"/>
            <p:cNvSpPr/>
            <p:nvPr/>
          </p:nvSpPr>
          <p:spPr>
            <a:xfrm>
              <a:off x="3045330" y="-6829"/>
              <a:ext cx="1311723" cy="291866"/>
            </a:xfrm>
            <a:custGeom>
              <a:avLst/>
              <a:gdLst/>
              <a:ahLst/>
              <a:cxnLst/>
              <a:rect l="l" t="t" r="r" b="b"/>
              <a:pathLst>
                <a:path w="40870" h="9108" extrusionOk="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5"/>
            <p:cNvSpPr/>
            <p:nvPr/>
          </p:nvSpPr>
          <p:spPr>
            <a:xfrm>
              <a:off x="3623040" y="328330"/>
              <a:ext cx="848367" cy="1279172"/>
            </a:xfrm>
            <a:custGeom>
              <a:avLst/>
              <a:gdLst/>
              <a:ahLst/>
              <a:cxnLst/>
              <a:rect l="l" t="t" r="r" b="b"/>
              <a:pathLst>
                <a:path w="26433" h="39918" extrusionOk="0">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25"/>
          <p:cNvSpPr/>
          <p:nvPr/>
        </p:nvSpPr>
        <p:spPr>
          <a:xfrm rot="-5400000">
            <a:off x="-597935" y="2503512"/>
            <a:ext cx="2085044" cy="909976"/>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3">
    <p:bg>
      <p:bgPr>
        <a:solidFill>
          <a:schemeClr val="accent1"/>
        </a:solidFill>
        <a:effectLst/>
      </p:bgPr>
    </p:bg>
    <p:spTree>
      <p:nvGrpSpPr>
        <p:cNvPr id="1" name="Shape 584"/>
        <p:cNvGrpSpPr/>
        <p:nvPr/>
      </p:nvGrpSpPr>
      <p:grpSpPr>
        <a:xfrm>
          <a:off x="0" y="0"/>
          <a:ext cx="0" cy="0"/>
          <a:chOff x="0" y="0"/>
          <a:chExt cx="0" cy="0"/>
        </a:xfrm>
      </p:grpSpPr>
      <p:sp>
        <p:nvSpPr>
          <p:cNvPr id="585" name="Google Shape;585;p26"/>
          <p:cNvSpPr/>
          <p:nvPr/>
        </p:nvSpPr>
        <p:spPr>
          <a:xfrm>
            <a:off x="2209324" y="4423399"/>
            <a:ext cx="2293706" cy="720150"/>
          </a:xfrm>
          <a:custGeom>
            <a:avLst/>
            <a:gdLst/>
            <a:ahLst/>
            <a:cxnLst/>
            <a:rect l="l" t="t" r="r" b="b"/>
            <a:pathLst>
              <a:path w="229256" h="71979" extrusionOk="0">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 name="Google Shape;586;p26"/>
          <p:cNvGrpSpPr/>
          <p:nvPr/>
        </p:nvGrpSpPr>
        <p:grpSpPr>
          <a:xfrm rot="240">
            <a:off x="2258334" y="4341119"/>
            <a:ext cx="489135" cy="447357"/>
            <a:chOff x="5177300" y="2314950"/>
            <a:chExt cx="341575" cy="312400"/>
          </a:xfrm>
        </p:grpSpPr>
        <p:sp>
          <p:nvSpPr>
            <p:cNvPr id="587" name="Google Shape;587;p26"/>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6"/>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26"/>
          <p:cNvGrpSpPr/>
          <p:nvPr/>
        </p:nvGrpSpPr>
        <p:grpSpPr>
          <a:xfrm rot="-5400000">
            <a:off x="283454" y="4559784"/>
            <a:ext cx="489135" cy="447388"/>
            <a:chOff x="5177300" y="2314950"/>
            <a:chExt cx="341575" cy="312400"/>
          </a:xfrm>
        </p:grpSpPr>
        <p:sp>
          <p:nvSpPr>
            <p:cNvPr id="593" name="Google Shape;593;p26"/>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6"/>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6"/>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6"/>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 name="Google Shape;598;p26"/>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6"/>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6"/>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6"/>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6"/>
          <p:cNvSpPr/>
          <p:nvPr/>
        </p:nvSpPr>
        <p:spPr>
          <a:xfrm>
            <a:off x="208581" y="1392590"/>
            <a:ext cx="95734" cy="9169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6"/>
          <p:cNvSpPr/>
          <p:nvPr/>
        </p:nvSpPr>
        <p:spPr>
          <a:xfrm rot="10800000">
            <a:off x="-6839" y="2313092"/>
            <a:ext cx="937578" cy="1468477"/>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rot="10800000">
            <a:off x="-6838" y="2622133"/>
            <a:ext cx="782603" cy="1481769"/>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 name="Google Shape;605;p26"/>
          <p:cNvGrpSpPr/>
          <p:nvPr/>
        </p:nvGrpSpPr>
        <p:grpSpPr>
          <a:xfrm>
            <a:off x="6462383" y="-6809"/>
            <a:ext cx="2286113" cy="1598833"/>
            <a:chOff x="3045330" y="-6829"/>
            <a:chExt cx="2308272" cy="1614331"/>
          </a:xfrm>
        </p:grpSpPr>
        <p:sp>
          <p:nvSpPr>
            <p:cNvPr id="606" name="Google Shape;606;p26"/>
            <p:cNvSpPr/>
            <p:nvPr/>
          </p:nvSpPr>
          <p:spPr>
            <a:xfrm>
              <a:off x="4420183" y="61587"/>
              <a:ext cx="933419" cy="1188837"/>
            </a:xfrm>
            <a:custGeom>
              <a:avLst/>
              <a:gdLst/>
              <a:ahLst/>
              <a:cxnLst/>
              <a:rect l="l" t="t" r="r" b="b"/>
              <a:pathLst>
                <a:path w="29083" h="37099" extrusionOk="0">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EDE6"/>
                </a:solidFill>
              </a:endParaRPr>
            </a:p>
          </p:txBody>
        </p:sp>
        <p:sp>
          <p:nvSpPr>
            <p:cNvPr id="607" name="Google Shape;607;p26"/>
            <p:cNvSpPr/>
            <p:nvPr/>
          </p:nvSpPr>
          <p:spPr>
            <a:xfrm>
              <a:off x="3045330" y="-6829"/>
              <a:ext cx="1311723" cy="291866"/>
            </a:xfrm>
            <a:custGeom>
              <a:avLst/>
              <a:gdLst/>
              <a:ahLst/>
              <a:cxnLst/>
              <a:rect l="l" t="t" r="r" b="b"/>
              <a:pathLst>
                <a:path w="40870" h="9108" extrusionOk="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EDE6"/>
                </a:solidFill>
              </a:endParaRPr>
            </a:p>
          </p:txBody>
        </p:sp>
        <p:sp>
          <p:nvSpPr>
            <p:cNvPr id="608" name="Google Shape;608;p26"/>
            <p:cNvSpPr/>
            <p:nvPr/>
          </p:nvSpPr>
          <p:spPr>
            <a:xfrm>
              <a:off x="3623040" y="328330"/>
              <a:ext cx="848367" cy="1279172"/>
            </a:xfrm>
            <a:custGeom>
              <a:avLst/>
              <a:gdLst/>
              <a:ahLst/>
              <a:cxnLst/>
              <a:rect l="l" t="t" r="r" b="b"/>
              <a:pathLst>
                <a:path w="26433" h="39918" extrusionOk="0">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EDE6"/>
                </a:solidFill>
              </a:endParaRPr>
            </a:p>
          </p:txBody>
        </p:sp>
      </p:grpSp>
      <p:grpSp>
        <p:nvGrpSpPr>
          <p:cNvPr id="609" name="Google Shape;609;p26"/>
          <p:cNvGrpSpPr/>
          <p:nvPr/>
        </p:nvGrpSpPr>
        <p:grpSpPr>
          <a:xfrm rot="-5400000">
            <a:off x="8147745" y="1475666"/>
            <a:ext cx="652955" cy="597215"/>
            <a:chOff x="5177300" y="2314950"/>
            <a:chExt cx="341575" cy="312400"/>
          </a:xfrm>
        </p:grpSpPr>
        <p:sp>
          <p:nvSpPr>
            <p:cNvPr id="610" name="Google Shape;610;p26"/>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6"/>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6"/>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6"/>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26"/>
          <p:cNvSpPr/>
          <p:nvPr/>
        </p:nvSpPr>
        <p:spPr>
          <a:xfrm rot="10800000">
            <a:off x="3463667" y="-6899"/>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14">
    <p:bg>
      <p:bgPr>
        <a:solidFill>
          <a:schemeClr val="accent6"/>
        </a:solidFill>
        <a:effectLst/>
      </p:bgPr>
    </p:bg>
    <p:spTree>
      <p:nvGrpSpPr>
        <p:cNvPr id="1" name="Shape 616"/>
        <p:cNvGrpSpPr/>
        <p:nvPr/>
      </p:nvGrpSpPr>
      <p:grpSpPr>
        <a:xfrm>
          <a:off x="0" y="0"/>
          <a:ext cx="0" cy="0"/>
          <a:chOff x="0" y="0"/>
          <a:chExt cx="0" cy="0"/>
        </a:xfrm>
      </p:grpSpPr>
      <p:sp>
        <p:nvSpPr>
          <p:cNvPr id="617" name="Google Shape;617;p27"/>
          <p:cNvSpPr/>
          <p:nvPr/>
        </p:nvSpPr>
        <p:spPr>
          <a:xfrm>
            <a:off x="0" y="4203174"/>
            <a:ext cx="793699" cy="940326"/>
          </a:xfrm>
          <a:custGeom>
            <a:avLst/>
            <a:gdLst/>
            <a:ahLst/>
            <a:cxnLst/>
            <a:rect l="l" t="t" r="r" b="b"/>
            <a:pathLst>
              <a:path w="46152" h="54686" extrusionOk="0">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2" y="185404"/>
            <a:ext cx="1025437" cy="1611956"/>
          </a:xfrm>
          <a:custGeom>
            <a:avLst/>
            <a:gdLst/>
            <a:ahLst/>
            <a:cxnLst/>
            <a:rect l="l" t="t" r="r" b="b"/>
            <a:pathLst>
              <a:path w="36126" h="56794" extrusionOk="0">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293266" y="248182"/>
            <a:ext cx="163346"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8493106" y="4203170"/>
            <a:ext cx="95598" cy="91488"/>
          </a:xfrm>
          <a:custGeom>
            <a:avLst/>
            <a:gdLst/>
            <a:ahLst/>
            <a:cxnLst/>
            <a:rect l="l" t="t" r="r" b="b"/>
            <a:pathLst>
              <a:path w="2983" h="2855" extrusionOk="0">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316166" y="3692940"/>
            <a:ext cx="161359" cy="144715"/>
          </a:xfrm>
          <a:custGeom>
            <a:avLst/>
            <a:gdLst/>
            <a:ahLst/>
            <a:cxnLst/>
            <a:rect l="l" t="t" r="r" b="b"/>
            <a:pathLst>
              <a:path w="5035" h="4516" extrusionOk="0">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755649" y="1205424"/>
            <a:ext cx="161340" cy="144715"/>
          </a:xfrm>
          <a:custGeom>
            <a:avLst/>
            <a:gdLst/>
            <a:ahLst/>
            <a:cxnLst/>
            <a:rect l="l" t="t" r="r" b="b"/>
            <a:pathLst>
              <a:path w="5034" h="4516" extrusionOk="0">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587899" y="4651193"/>
            <a:ext cx="205809" cy="217938"/>
          </a:xfrm>
          <a:custGeom>
            <a:avLst/>
            <a:gdLst/>
            <a:ahLst/>
            <a:cxnLst/>
            <a:rect l="l" t="t" r="r" b="b"/>
            <a:pathLst>
              <a:path w="6422" h="6801" extrusionOk="0">
                <a:moveTo>
                  <a:pt x="3816" y="1"/>
                </a:moveTo>
                <a:cubicBezTo>
                  <a:pt x="3309" y="1"/>
                  <a:pt x="2838" y="338"/>
                  <a:pt x="2258" y="733"/>
                </a:cubicBezTo>
                <a:cubicBezTo>
                  <a:pt x="1119" y="1521"/>
                  <a:pt x="0" y="2577"/>
                  <a:pt x="104" y="3903"/>
                </a:cubicBezTo>
                <a:cubicBezTo>
                  <a:pt x="124" y="4193"/>
                  <a:pt x="207" y="4483"/>
                  <a:pt x="352" y="4793"/>
                </a:cubicBezTo>
                <a:cubicBezTo>
                  <a:pt x="888" y="5973"/>
                  <a:pt x="1809" y="6801"/>
                  <a:pt x="2939" y="6801"/>
                </a:cubicBezTo>
                <a:cubicBezTo>
                  <a:pt x="3338" y="6801"/>
                  <a:pt x="3762" y="6698"/>
                  <a:pt x="4205" y="6471"/>
                </a:cubicBezTo>
                <a:cubicBezTo>
                  <a:pt x="5303" y="5933"/>
                  <a:pt x="6318" y="5208"/>
                  <a:pt x="6380" y="3882"/>
                </a:cubicBezTo>
                <a:cubicBezTo>
                  <a:pt x="6421" y="2805"/>
                  <a:pt x="5676" y="1106"/>
                  <a:pt x="4744" y="381"/>
                </a:cubicBezTo>
                <a:cubicBezTo>
                  <a:pt x="4405" y="110"/>
                  <a:pt x="4105" y="1"/>
                  <a:pt x="3816"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905899" y="4869115"/>
            <a:ext cx="119537" cy="130615"/>
          </a:xfrm>
          <a:custGeom>
            <a:avLst/>
            <a:gdLst/>
            <a:ahLst/>
            <a:cxnLst/>
            <a:rect l="l" t="t" r="r" b="b"/>
            <a:pathLst>
              <a:path w="3730" h="4076" extrusionOk="0">
                <a:moveTo>
                  <a:pt x="1798" y="1"/>
                </a:moveTo>
                <a:cubicBezTo>
                  <a:pt x="864" y="1"/>
                  <a:pt x="311" y="2004"/>
                  <a:pt x="1" y="3196"/>
                </a:cubicBezTo>
                <a:cubicBezTo>
                  <a:pt x="49" y="3850"/>
                  <a:pt x="387" y="4075"/>
                  <a:pt x="800" y="4075"/>
                </a:cubicBezTo>
                <a:cubicBezTo>
                  <a:pt x="1276" y="4075"/>
                  <a:pt x="1853" y="3775"/>
                  <a:pt x="2197" y="3486"/>
                </a:cubicBezTo>
                <a:cubicBezTo>
                  <a:pt x="3067" y="2740"/>
                  <a:pt x="3729" y="1933"/>
                  <a:pt x="2880" y="793"/>
                </a:cubicBezTo>
                <a:cubicBezTo>
                  <a:pt x="2472" y="229"/>
                  <a:pt x="2114" y="1"/>
                  <a:pt x="1798"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968438" y="3"/>
            <a:ext cx="1034376" cy="1135386"/>
          </a:xfrm>
          <a:custGeom>
            <a:avLst/>
            <a:gdLst/>
            <a:ahLst/>
            <a:cxnLst/>
            <a:rect l="l" t="t" r="r" b="b"/>
            <a:pathLst>
              <a:path w="41202" h="45230" extrusionOk="0">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627;p27"/>
          <p:cNvGrpSpPr/>
          <p:nvPr/>
        </p:nvGrpSpPr>
        <p:grpSpPr>
          <a:xfrm>
            <a:off x="1546774" y="88236"/>
            <a:ext cx="509835" cy="466288"/>
            <a:chOff x="5177300" y="2314950"/>
            <a:chExt cx="341575" cy="312400"/>
          </a:xfrm>
        </p:grpSpPr>
        <p:sp>
          <p:nvSpPr>
            <p:cNvPr id="628" name="Google Shape;628;p27"/>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27"/>
          <p:cNvSpPr/>
          <p:nvPr/>
        </p:nvSpPr>
        <p:spPr>
          <a:xfrm rot="5400000">
            <a:off x="7425303" y="2050006"/>
            <a:ext cx="2393912" cy="1043496"/>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15">
    <p:bg>
      <p:bgPr>
        <a:solidFill>
          <a:schemeClr val="accent1"/>
        </a:solidFill>
        <a:effectLst/>
      </p:bgPr>
    </p:bg>
    <p:spTree>
      <p:nvGrpSpPr>
        <p:cNvPr id="1" name="Shape 634"/>
        <p:cNvGrpSpPr/>
        <p:nvPr/>
      </p:nvGrpSpPr>
      <p:grpSpPr>
        <a:xfrm>
          <a:off x="0" y="0"/>
          <a:ext cx="0" cy="0"/>
          <a:chOff x="0" y="0"/>
          <a:chExt cx="0" cy="0"/>
        </a:xfrm>
      </p:grpSpPr>
      <p:sp>
        <p:nvSpPr>
          <p:cNvPr id="635" name="Google Shape;635;p28"/>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8"/>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8"/>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8"/>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8"/>
          <p:cNvSpPr/>
          <p:nvPr/>
        </p:nvSpPr>
        <p:spPr>
          <a:xfrm>
            <a:off x="8835739" y="1063523"/>
            <a:ext cx="121657" cy="109135"/>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8"/>
          <p:cNvSpPr/>
          <p:nvPr/>
        </p:nvSpPr>
        <p:spPr>
          <a:xfrm>
            <a:off x="-13710" y="1044872"/>
            <a:ext cx="3337" cy="57908"/>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8"/>
          <p:cNvSpPr/>
          <p:nvPr/>
        </p:nvSpPr>
        <p:spPr>
          <a:xfrm>
            <a:off x="-3538"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rot="10800000">
            <a:off x="-6845" y="2724174"/>
            <a:ext cx="591572" cy="926514"/>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8"/>
          <p:cNvSpPr/>
          <p:nvPr/>
        </p:nvSpPr>
        <p:spPr>
          <a:xfrm rot="10800000">
            <a:off x="-6841" y="2922321"/>
            <a:ext cx="624069" cy="1181571"/>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8"/>
          <p:cNvSpPr txBox="1">
            <a:spLocks noGrp="1"/>
          </p:cNvSpPr>
          <p:nvPr>
            <p:ph type="title"/>
          </p:nvPr>
        </p:nvSpPr>
        <p:spPr>
          <a:xfrm>
            <a:off x="1435608" y="418374"/>
            <a:ext cx="62769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grpSp>
        <p:nvGrpSpPr>
          <p:cNvPr id="645" name="Google Shape;645;p28"/>
          <p:cNvGrpSpPr/>
          <p:nvPr/>
        </p:nvGrpSpPr>
        <p:grpSpPr>
          <a:xfrm>
            <a:off x="182299" y="4569347"/>
            <a:ext cx="624055" cy="466160"/>
            <a:chOff x="1095624" y="4433147"/>
            <a:chExt cx="624055" cy="466160"/>
          </a:xfrm>
        </p:grpSpPr>
        <p:sp>
          <p:nvSpPr>
            <p:cNvPr id="646" name="Google Shape;646;p28"/>
            <p:cNvSpPr/>
            <p:nvPr/>
          </p:nvSpPr>
          <p:spPr>
            <a:xfrm>
              <a:off x="1422746" y="4751853"/>
              <a:ext cx="183515" cy="147455"/>
            </a:xfrm>
            <a:custGeom>
              <a:avLst/>
              <a:gdLst/>
              <a:ahLst/>
              <a:cxnLst/>
              <a:rect l="l" t="t" r="r" b="b"/>
              <a:pathLst>
                <a:path w="7810" h="6276" extrusionOk="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8"/>
            <p:cNvSpPr/>
            <p:nvPr/>
          </p:nvSpPr>
          <p:spPr>
            <a:xfrm>
              <a:off x="1269054" y="4566503"/>
              <a:ext cx="130858" cy="120059"/>
            </a:xfrm>
            <a:custGeom>
              <a:avLst/>
              <a:gdLst/>
              <a:ahLst/>
              <a:cxnLst/>
              <a:rect l="l" t="t" r="r" b="b"/>
              <a:pathLst>
                <a:path w="5569" h="5110" extrusionOk="0">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a:off x="1575099" y="4594298"/>
              <a:ext cx="144580" cy="72130"/>
            </a:xfrm>
            <a:custGeom>
              <a:avLst/>
              <a:gdLst/>
              <a:ahLst/>
              <a:cxnLst/>
              <a:rect l="l" t="t" r="r" b="b"/>
              <a:pathLst>
                <a:path w="6153" h="3070" extrusionOk="0">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p:nvPr/>
          </p:nvSpPr>
          <p:spPr>
            <a:xfrm>
              <a:off x="1095624" y="4433147"/>
              <a:ext cx="114950" cy="73163"/>
            </a:xfrm>
            <a:custGeom>
              <a:avLst/>
              <a:gdLst/>
              <a:ahLst/>
              <a:cxnLst/>
              <a:rect l="l" t="t" r="r" b="b"/>
              <a:pathLst>
                <a:path w="4892" h="3114" extrusionOk="0">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8"/>
            <p:cNvSpPr/>
            <p:nvPr/>
          </p:nvSpPr>
          <p:spPr>
            <a:xfrm>
              <a:off x="1159442" y="4745791"/>
              <a:ext cx="70117" cy="63225"/>
            </a:xfrm>
            <a:custGeom>
              <a:avLst/>
              <a:gdLst/>
              <a:ahLst/>
              <a:cxnLst/>
              <a:rect l="l" t="t" r="r" b="b"/>
              <a:pathLst>
                <a:path w="2984" h="2691" extrusionOk="0">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28"/>
          <p:cNvSpPr/>
          <p:nvPr/>
        </p:nvSpPr>
        <p:spPr>
          <a:xfrm>
            <a:off x="8093678" y="-1201"/>
            <a:ext cx="1060010" cy="1708218"/>
          </a:xfrm>
          <a:custGeom>
            <a:avLst/>
            <a:gdLst/>
            <a:ahLst/>
            <a:cxnLst/>
            <a:rect l="l" t="t" r="r" b="b"/>
            <a:pathLst>
              <a:path w="37949" h="61210" extrusionOk="0">
                <a:moveTo>
                  <a:pt x="0" y="0"/>
                </a:moveTo>
                <a:cubicBezTo>
                  <a:pt x="414" y="1077"/>
                  <a:pt x="870" y="2134"/>
                  <a:pt x="1305" y="3128"/>
                </a:cubicBezTo>
                <a:cubicBezTo>
                  <a:pt x="6442" y="14686"/>
                  <a:pt x="12449" y="25023"/>
                  <a:pt x="18415" y="35297"/>
                </a:cubicBezTo>
                <a:cubicBezTo>
                  <a:pt x="22641" y="42547"/>
                  <a:pt x="26908" y="49859"/>
                  <a:pt x="31817" y="55410"/>
                </a:cubicBezTo>
                <a:cubicBezTo>
                  <a:pt x="33785" y="57626"/>
                  <a:pt x="35835" y="59532"/>
                  <a:pt x="37948" y="61210"/>
                </a:cubicBezTo>
                <a:lnTo>
                  <a:pt x="37948" y="0"/>
                </a:ln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DACB"/>
              </a:solidFill>
            </a:endParaRPr>
          </a:p>
        </p:txBody>
      </p:sp>
      <p:grpSp>
        <p:nvGrpSpPr>
          <p:cNvPr id="652" name="Google Shape;652;p28"/>
          <p:cNvGrpSpPr/>
          <p:nvPr/>
        </p:nvGrpSpPr>
        <p:grpSpPr>
          <a:xfrm rot="5400000">
            <a:off x="8121733" y="2777755"/>
            <a:ext cx="1232802" cy="819326"/>
            <a:chOff x="5963133" y="2001105"/>
            <a:chExt cx="1232802" cy="819326"/>
          </a:xfrm>
        </p:grpSpPr>
        <p:sp>
          <p:nvSpPr>
            <p:cNvPr id="653" name="Google Shape;653;p28"/>
            <p:cNvSpPr/>
            <p:nvPr/>
          </p:nvSpPr>
          <p:spPr>
            <a:xfrm>
              <a:off x="5963133" y="2001105"/>
              <a:ext cx="1232802" cy="819326"/>
            </a:xfrm>
            <a:custGeom>
              <a:avLst/>
              <a:gdLst/>
              <a:ahLst/>
              <a:cxnLst/>
              <a:rect l="l" t="t" r="r" b="b"/>
              <a:pathLst>
                <a:path w="38426" h="25562" extrusionOk="0">
                  <a:moveTo>
                    <a:pt x="3253" y="0"/>
                  </a:moveTo>
                  <a:cubicBezTo>
                    <a:pt x="3212" y="41"/>
                    <a:pt x="3170" y="83"/>
                    <a:pt x="3129" y="124"/>
                  </a:cubicBezTo>
                  <a:cubicBezTo>
                    <a:pt x="2860" y="435"/>
                    <a:pt x="2694" y="849"/>
                    <a:pt x="2570" y="1222"/>
                  </a:cubicBezTo>
                  <a:cubicBezTo>
                    <a:pt x="1782" y="3584"/>
                    <a:pt x="312" y="7975"/>
                    <a:pt x="125" y="11372"/>
                  </a:cubicBezTo>
                  <a:cubicBezTo>
                    <a:pt x="1" y="13796"/>
                    <a:pt x="726" y="16053"/>
                    <a:pt x="2321" y="18042"/>
                  </a:cubicBezTo>
                  <a:cubicBezTo>
                    <a:pt x="4085" y="20280"/>
                    <a:pt x="5745" y="20469"/>
                    <a:pt x="7746" y="20469"/>
                  </a:cubicBezTo>
                  <a:cubicBezTo>
                    <a:pt x="7930" y="20469"/>
                    <a:pt x="8117" y="20467"/>
                    <a:pt x="8307" y="20465"/>
                  </a:cubicBezTo>
                  <a:cubicBezTo>
                    <a:pt x="8908" y="20465"/>
                    <a:pt x="9509" y="20465"/>
                    <a:pt x="10172" y="20507"/>
                  </a:cubicBezTo>
                  <a:cubicBezTo>
                    <a:pt x="13258" y="20693"/>
                    <a:pt x="15267" y="21853"/>
                    <a:pt x="17794" y="23345"/>
                  </a:cubicBezTo>
                  <a:cubicBezTo>
                    <a:pt x="18291" y="23635"/>
                    <a:pt x="18830" y="23945"/>
                    <a:pt x="19389" y="24277"/>
                  </a:cubicBezTo>
                  <a:cubicBezTo>
                    <a:pt x="20922" y="25126"/>
                    <a:pt x="22517" y="25561"/>
                    <a:pt x="24091" y="25561"/>
                  </a:cubicBezTo>
                  <a:cubicBezTo>
                    <a:pt x="25831" y="25561"/>
                    <a:pt x="27530" y="25043"/>
                    <a:pt x="29063" y="23987"/>
                  </a:cubicBezTo>
                  <a:cubicBezTo>
                    <a:pt x="32543" y="21605"/>
                    <a:pt x="35401" y="16592"/>
                    <a:pt x="36437" y="12863"/>
                  </a:cubicBezTo>
                  <a:cubicBezTo>
                    <a:pt x="37473" y="9073"/>
                    <a:pt x="38426" y="4661"/>
                    <a:pt x="36478" y="394"/>
                  </a:cubicBezTo>
                  <a:cubicBezTo>
                    <a:pt x="36416" y="269"/>
                    <a:pt x="36333" y="124"/>
                    <a:pt x="36271" y="0"/>
                  </a:cubicBezTo>
                  <a:lnTo>
                    <a:pt x="35463" y="0"/>
                  </a:lnTo>
                  <a:cubicBezTo>
                    <a:pt x="35608" y="228"/>
                    <a:pt x="35733" y="435"/>
                    <a:pt x="35836" y="684"/>
                  </a:cubicBezTo>
                  <a:cubicBezTo>
                    <a:pt x="37701" y="4744"/>
                    <a:pt x="36768" y="9011"/>
                    <a:pt x="35774" y="12677"/>
                  </a:cubicBezTo>
                  <a:cubicBezTo>
                    <a:pt x="34780" y="16281"/>
                    <a:pt x="32025" y="21128"/>
                    <a:pt x="28669" y="23428"/>
                  </a:cubicBezTo>
                  <a:cubicBezTo>
                    <a:pt x="27255" y="24385"/>
                    <a:pt x="25687" y="24868"/>
                    <a:pt x="24084" y="24868"/>
                  </a:cubicBezTo>
                  <a:cubicBezTo>
                    <a:pt x="22635" y="24868"/>
                    <a:pt x="21158" y="24473"/>
                    <a:pt x="19741" y="23676"/>
                  </a:cubicBezTo>
                  <a:cubicBezTo>
                    <a:pt x="19182" y="23365"/>
                    <a:pt x="18644" y="23055"/>
                    <a:pt x="18126" y="22744"/>
                  </a:cubicBezTo>
                  <a:cubicBezTo>
                    <a:pt x="15640" y="21273"/>
                    <a:pt x="13465" y="20010"/>
                    <a:pt x="10213" y="19823"/>
                  </a:cubicBezTo>
                  <a:cubicBezTo>
                    <a:pt x="9674" y="19782"/>
                    <a:pt x="9177" y="19782"/>
                    <a:pt x="8701" y="19782"/>
                  </a:cubicBezTo>
                  <a:lnTo>
                    <a:pt x="8307" y="19782"/>
                  </a:lnTo>
                  <a:cubicBezTo>
                    <a:pt x="8265" y="19782"/>
                    <a:pt x="8224" y="19782"/>
                    <a:pt x="8183" y="19782"/>
                  </a:cubicBezTo>
                  <a:cubicBezTo>
                    <a:pt x="6014" y="19782"/>
                    <a:pt x="4547" y="19762"/>
                    <a:pt x="2860" y="17628"/>
                  </a:cubicBezTo>
                  <a:cubicBezTo>
                    <a:pt x="1368" y="15763"/>
                    <a:pt x="685" y="13671"/>
                    <a:pt x="809" y="11413"/>
                  </a:cubicBezTo>
                  <a:cubicBezTo>
                    <a:pt x="995" y="8099"/>
                    <a:pt x="2445" y="3770"/>
                    <a:pt x="3232" y="1450"/>
                  </a:cubicBezTo>
                  <a:cubicBezTo>
                    <a:pt x="3336" y="1139"/>
                    <a:pt x="3460" y="808"/>
                    <a:pt x="3647" y="580"/>
                  </a:cubicBezTo>
                  <a:cubicBezTo>
                    <a:pt x="3709" y="518"/>
                    <a:pt x="3750" y="476"/>
                    <a:pt x="3812" y="435"/>
                  </a:cubicBezTo>
                  <a:cubicBezTo>
                    <a:pt x="4040" y="249"/>
                    <a:pt x="4372" y="104"/>
                    <a:pt x="4724"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8"/>
            <p:cNvSpPr/>
            <p:nvPr/>
          </p:nvSpPr>
          <p:spPr>
            <a:xfrm>
              <a:off x="6116006" y="2001105"/>
              <a:ext cx="923751" cy="694257"/>
            </a:xfrm>
            <a:custGeom>
              <a:avLst/>
              <a:gdLst/>
              <a:ahLst/>
              <a:cxnLst/>
              <a:rect l="l" t="t" r="r" b="b"/>
              <a:pathLst>
                <a:path w="28793" h="21660" extrusionOk="0">
                  <a:moveTo>
                    <a:pt x="20500" y="414"/>
                  </a:moveTo>
                  <a:cubicBezTo>
                    <a:pt x="23140" y="414"/>
                    <a:pt x="25678" y="1050"/>
                    <a:pt x="26763" y="3418"/>
                  </a:cubicBezTo>
                  <a:cubicBezTo>
                    <a:pt x="28088" y="6297"/>
                    <a:pt x="27488" y="9321"/>
                    <a:pt x="26783" y="11952"/>
                  </a:cubicBezTo>
                  <a:cubicBezTo>
                    <a:pt x="26100" y="14541"/>
                    <a:pt x="24153" y="17897"/>
                    <a:pt x="21791" y="19637"/>
                  </a:cubicBezTo>
                  <a:cubicBezTo>
                    <a:pt x="20583" y="20534"/>
                    <a:pt x="19292" y="20965"/>
                    <a:pt x="17972" y="20965"/>
                  </a:cubicBezTo>
                  <a:cubicBezTo>
                    <a:pt x="16914" y="20965"/>
                    <a:pt x="15838" y="20689"/>
                    <a:pt x="14769" y="20155"/>
                  </a:cubicBezTo>
                  <a:cubicBezTo>
                    <a:pt x="14314" y="19927"/>
                    <a:pt x="13879" y="19699"/>
                    <a:pt x="13464" y="19471"/>
                  </a:cubicBezTo>
                  <a:cubicBezTo>
                    <a:pt x="12035" y="18705"/>
                    <a:pt x="10751" y="18000"/>
                    <a:pt x="9156" y="17628"/>
                  </a:cubicBezTo>
                  <a:cubicBezTo>
                    <a:pt x="8638" y="17503"/>
                    <a:pt x="8058" y="17420"/>
                    <a:pt x="7478" y="17379"/>
                  </a:cubicBezTo>
                  <a:cubicBezTo>
                    <a:pt x="7188" y="17379"/>
                    <a:pt x="6919" y="17358"/>
                    <a:pt x="6670" y="17358"/>
                  </a:cubicBezTo>
                  <a:lnTo>
                    <a:pt x="6049" y="17358"/>
                  </a:lnTo>
                  <a:cubicBezTo>
                    <a:pt x="4350" y="17358"/>
                    <a:pt x="3294" y="17317"/>
                    <a:pt x="2051" y="15598"/>
                  </a:cubicBezTo>
                  <a:cubicBezTo>
                    <a:pt x="1036" y="14231"/>
                    <a:pt x="559" y="12698"/>
                    <a:pt x="663" y="11020"/>
                  </a:cubicBezTo>
                  <a:cubicBezTo>
                    <a:pt x="808" y="8576"/>
                    <a:pt x="1864" y="5427"/>
                    <a:pt x="2507" y="3729"/>
                  </a:cubicBezTo>
                  <a:cubicBezTo>
                    <a:pt x="2589" y="3501"/>
                    <a:pt x="2672" y="3273"/>
                    <a:pt x="2817" y="3107"/>
                  </a:cubicBezTo>
                  <a:cubicBezTo>
                    <a:pt x="2859" y="3066"/>
                    <a:pt x="2900" y="3045"/>
                    <a:pt x="2942" y="3004"/>
                  </a:cubicBezTo>
                  <a:cubicBezTo>
                    <a:pt x="3522" y="2569"/>
                    <a:pt x="4806" y="2465"/>
                    <a:pt x="5800" y="2361"/>
                  </a:cubicBezTo>
                  <a:cubicBezTo>
                    <a:pt x="6007" y="2361"/>
                    <a:pt x="6214" y="2341"/>
                    <a:pt x="6401" y="2320"/>
                  </a:cubicBezTo>
                  <a:cubicBezTo>
                    <a:pt x="6716" y="2281"/>
                    <a:pt x="7040" y="2266"/>
                    <a:pt x="7366" y="2266"/>
                  </a:cubicBezTo>
                  <a:cubicBezTo>
                    <a:pt x="7555" y="2266"/>
                    <a:pt x="7744" y="2271"/>
                    <a:pt x="7934" y="2279"/>
                  </a:cubicBezTo>
                  <a:cubicBezTo>
                    <a:pt x="8493" y="2279"/>
                    <a:pt x="9073" y="2279"/>
                    <a:pt x="9632" y="2216"/>
                  </a:cubicBezTo>
                  <a:cubicBezTo>
                    <a:pt x="10606" y="2113"/>
                    <a:pt x="11538" y="1844"/>
                    <a:pt x="12408" y="1595"/>
                  </a:cubicBezTo>
                  <a:cubicBezTo>
                    <a:pt x="13071" y="1409"/>
                    <a:pt x="13713" y="1201"/>
                    <a:pt x="14376" y="1119"/>
                  </a:cubicBezTo>
                  <a:cubicBezTo>
                    <a:pt x="14728" y="1056"/>
                    <a:pt x="15101" y="994"/>
                    <a:pt x="15515" y="932"/>
                  </a:cubicBezTo>
                  <a:cubicBezTo>
                    <a:pt x="16959" y="693"/>
                    <a:pt x="18751" y="414"/>
                    <a:pt x="20500" y="414"/>
                  </a:cubicBezTo>
                  <a:close/>
                  <a:moveTo>
                    <a:pt x="17131" y="0"/>
                  </a:moveTo>
                  <a:cubicBezTo>
                    <a:pt x="16551" y="83"/>
                    <a:pt x="15991" y="166"/>
                    <a:pt x="15453" y="249"/>
                  </a:cubicBezTo>
                  <a:cubicBezTo>
                    <a:pt x="15039" y="311"/>
                    <a:pt x="14666" y="373"/>
                    <a:pt x="14334" y="435"/>
                  </a:cubicBezTo>
                  <a:cubicBezTo>
                    <a:pt x="13630" y="539"/>
                    <a:pt x="12946" y="725"/>
                    <a:pt x="12263" y="932"/>
                  </a:cubicBezTo>
                  <a:cubicBezTo>
                    <a:pt x="11414" y="1160"/>
                    <a:pt x="10502" y="1429"/>
                    <a:pt x="9570" y="1533"/>
                  </a:cubicBezTo>
                  <a:cubicBezTo>
                    <a:pt x="9247" y="1570"/>
                    <a:pt x="8924" y="1578"/>
                    <a:pt x="8596" y="1578"/>
                  </a:cubicBezTo>
                  <a:cubicBezTo>
                    <a:pt x="8378" y="1578"/>
                    <a:pt x="8157" y="1574"/>
                    <a:pt x="7934" y="1574"/>
                  </a:cubicBezTo>
                  <a:cubicBezTo>
                    <a:pt x="7395" y="1574"/>
                    <a:pt x="6857" y="1574"/>
                    <a:pt x="6318" y="1636"/>
                  </a:cubicBezTo>
                  <a:cubicBezTo>
                    <a:pt x="6132" y="1657"/>
                    <a:pt x="5945" y="1678"/>
                    <a:pt x="5738" y="1678"/>
                  </a:cubicBezTo>
                  <a:cubicBezTo>
                    <a:pt x="4599" y="1781"/>
                    <a:pt x="3211" y="1926"/>
                    <a:pt x="2527" y="2444"/>
                  </a:cubicBezTo>
                  <a:cubicBezTo>
                    <a:pt x="2486" y="2486"/>
                    <a:pt x="2403" y="2569"/>
                    <a:pt x="2341" y="2610"/>
                  </a:cubicBezTo>
                  <a:cubicBezTo>
                    <a:pt x="2113" y="2859"/>
                    <a:pt x="1989" y="3169"/>
                    <a:pt x="1864" y="3459"/>
                  </a:cubicBezTo>
                  <a:cubicBezTo>
                    <a:pt x="1098" y="5344"/>
                    <a:pt x="21" y="8866"/>
                    <a:pt x="0" y="11476"/>
                  </a:cubicBezTo>
                  <a:cubicBezTo>
                    <a:pt x="0" y="11558"/>
                    <a:pt x="0" y="11621"/>
                    <a:pt x="0" y="11703"/>
                  </a:cubicBezTo>
                  <a:cubicBezTo>
                    <a:pt x="83" y="13692"/>
                    <a:pt x="870" y="15101"/>
                    <a:pt x="2092" y="16426"/>
                  </a:cubicBezTo>
                  <a:cubicBezTo>
                    <a:pt x="3294" y="17731"/>
                    <a:pt x="4329" y="18021"/>
                    <a:pt x="5572" y="18063"/>
                  </a:cubicBezTo>
                  <a:cubicBezTo>
                    <a:pt x="5842" y="18083"/>
                    <a:pt x="6132" y="18083"/>
                    <a:pt x="6422" y="18083"/>
                  </a:cubicBezTo>
                  <a:cubicBezTo>
                    <a:pt x="6836" y="18083"/>
                    <a:pt x="7271" y="18083"/>
                    <a:pt x="7727" y="18125"/>
                  </a:cubicBezTo>
                  <a:cubicBezTo>
                    <a:pt x="9922" y="18270"/>
                    <a:pt x="11351" y="19119"/>
                    <a:pt x="13174" y="20093"/>
                  </a:cubicBezTo>
                  <a:cubicBezTo>
                    <a:pt x="13609" y="20320"/>
                    <a:pt x="14044" y="20548"/>
                    <a:pt x="14500" y="20776"/>
                  </a:cubicBezTo>
                  <a:cubicBezTo>
                    <a:pt x="15204" y="21128"/>
                    <a:pt x="15909" y="21377"/>
                    <a:pt x="16613" y="21522"/>
                  </a:cubicBezTo>
                  <a:cubicBezTo>
                    <a:pt x="17069" y="21603"/>
                    <a:pt x="17512" y="21659"/>
                    <a:pt x="17963" y="21659"/>
                  </a:cubicBezTo>
                  <a:cubicBezTo>
                    <a:pt x="18085" y="21659"/>
                    <a:pt x="18208" y="21655"/>
                    <a:pt x="18332" y="21646"/>
                  </a:cubicBezTo>
                  <a:cubicBezTo>
                    <a:pt x="19679" y="21584"/>
                    <a:pt x="21004" y="21087"/>
                    <a:pt x="22226" y="20175"/>
                  </a:cubicBezTo>
                  <a:cubicBezTo>
                    <a:pt x="24712" y="18332"/>
                    <a:pt x="26742" y="14811"/>
                    <a:pt x="27467" y="12097"/>
                  </a:cubicBezTo>
                  <a:cubicBezTo>
                    <a:pt x="28192" y="9342"/>
                    <a:pt x="28793" y="6173"/>
                    <a:pt x="27384" y="3128"/>
                  </a:cubicBezTo>
                  <a:cubicBezTo>
                    <a:pt x="26556" y="1284"/>
                    <a:pt x="24981" y="394"/>
                    <a:pt x="23158"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p:nvPr/>
          </p:nvSpPr>
          <p:spPr>
            <a:xfrm>
              <a:off x="6260217" y="2107166"/>
              <a:ext cx="623363" cy="463768"/>
            </a:xfrm>
            <a:custGeom>
              <a:avLst/>
              <a:gdLst/>
              <a:ahLst/>
              <a:cxnLst/>
              <a:rect l="l" t="t" r="r" b="b"/>
              <a:pathLst>
                <a:path w="19430" h="14469" extrusionOk="0">
                  <a:moveTo>
                    <a:pt x="13198" y="657"/>
                  </a:moveTo>
                  <a:cubicBezTo>
                    <a:pt x="15128" y="657"/>
                    <a:pt x="17139" y="1061"/>
                    <a:pt x="17959" y="2822"/>
                  </a:cubicBezTo>
                  <a:cubicBezTo>
                    <a:pt x="18746" y="4521"/>
                    <a:pt x="18477" y="6323"/>
                    <a:pt x="18084" y="7918"/>
                  </a:cubicBezTo>
                  <a:cubicBezTo>
                    <a:pt x="17690" y="9472"/>
                    <a:pt x="16551" y="11398"/>
                    <a:pt x="15204" y="12558"/>
                  </a:cubicBezTo>
                  <a:cubicBezTo>
                    <a:pt x="14198" y="13415"/>
                    <a:pt x="13198" y="13788"/>
                    <a:pt x="12171" y="13788"/>
                  </a:cubicBezTo>
                  <a:cubicBezTo>
                    <a:pt x="11486" y="13788"/>
                    <a:pt x="10788" y="13623"/>
                    <a:pt x="10067" y="13324"/>
                  </a:cubicBezTo>
                  <a:cubicBezTo>
                    <a:pt x="9736" y="13179"/>
                    <a:pt x="9404" y="13055"/>
                    <a:pt x="9073" y="12910"/>
                  </a:cubicBezTo>
                  <a:cubicBezTo>
                    <a:pt x="8099" y="12475"/>
                    <a:pt x="7209" y="12019"/>
                    <a:pt x="6132" y="11812"/>
                  </a:cubicBezTo>
                  <a:cubicBezTo>
                    <a:pt x="5759" y="11729"/>
                    <a:pt x="5386" y="11667"/>
                    <a:pt x="4992" y="11647"/>
                  </a:cubicBezTo>
                  <a:cubicBezTo>
                    <a:pt x="4806" y="11647"/>
                    <a:pt x="4640" y="11626"/>
                    <a:pt x="4454" y="11626"/>
                  </a:cubicBezTo>
                  <a:lnTo>
                    <a:pt x="4039" y="11626"/>
                  </a:lnTo>
                  <a:cubicBezTo>
                    <a:pt x="2900" y="11605"/>
                    <a:pt x="2279" y="11522"/>
                    <a:pt x="1512" y="10279"/>
                  </a:cubicBezTo>
                  <a:cubicBezTo>
                    <a:pt x="953" y="9409"/>
                    <a:pt x="684" y="8394"/>
                    <a:pt x="767" y="7317"/>
                  </a:cubicBezTo>
                  <a:cubicBezTo>
                    <a:pt x="870" y="5722"/>
                    <a:pt x="1533" y="3775"/>
                    <a:pt x="2030" y="2698"/>
                  </a:cubicBezTo>
                  <a:cubicBezTo>
                    <a:pt x="2092" y="2574"/>
                    <a:pt x="2175" y="2429"/>
                    <a:pt x="2258" y="2325"/>
                  </a:cubicBezTo>
                  <a:cubicBezTo>
                    <a:pt x="2299" y="2304"/>
                    <a:pt x="2320" y="2284"/>
                    <a:pt x="2362" y="2263"/>
                  </a:cubicBezTo>
                  <a:cubicBezTo>
                    <a:pt x="2755" y="2015"/>
                    <a:pt x="3646" y="1870"/>
                    <a:pt x="4454" y="1766"/>
                  </a:cubicBezTo>
                  <a:cubicBezTo>
                    <a:pt x="4599" y="1745"/>
                    <a:pt x="4744" y="1725"/>
                    <a:pt x="4868" y="1704"/>
                  </a:cubicBezTo>
                  <a:cubicBezTo>
                    <a:pt x="5241" y="1642"/>
                    <a:pt x="5614" y="1621"/>
                    <a:pt x="5987" y="1580"/>
                  </a:cubicBezTo>
                  <a:cubicBezTo>
                    <a:pt x="6401" y="1559"/>
                    <a:pt x="6815" y="1538"/>
                    <a:pt x="7229" y="1476"/>
                  </a:cubicBezTo>
                  <a:cubicBezTo>
                    <a:pt x="7954" y="1372"/>
                    <a:pt x="8659" y="1227"/>
                    <a:pt x="9259" y="1082"/>
                  </a:cubicBezTo>
                  <a:cubicBezTo>
                    <a:pt x="9674" y="1000"/>
                    <a:pt x="10088" y="896"/>
                    <a:pt x="10481" y="855"/>
                  </a:cubicBezTo>
                  <a:cubicBezTo>
                    <a:pt x="10709" y="834"/>
                    <a:pt x="10937" y="792"/>
                    <a:pt x="11186" y="772"/>
                  </a:cubicBezTo>
                  <a:cubicBezTo>
                    <a:pt x="11805" y="711"/>
                    <a:pt x="12496" y="657"/>
                    <a:pt x="13198" y="657"/>
                  </a:cubicBezTo>
                  <a:close/>
                  <a:moveTo>
                    <a:pt x="13092" y="0"/>
                  </a:moveTo>
                  <a:cubicBezTo>
                    <a:pt x="12437" y="0"/>
                    <a:pt x="11795" y="40"/>
                    <a:pt x="11206" y="88"/>
                  </a:cubicBezTo>
                  <a:cubicBezTo>
                    <a:pt x="10958" y="109"/>
                    <a:pt x="10709" y="150"/>
                    <a:pt x="10502" y="171"/>
                  </a:cubicBezTo>
                  <a:cubicBezTo>
                    <a:pt x="10046" y="212"/>
                    <a:pt x="9611" y="316"/>
                    <a:pt x="9176" y="399"/>
                  </a:cubicBezTo>
                  <a:cubicBezTo>
                    <a:pt x="8576" y="544"/>
                    <a:pt x="7892" y="689"/>
                    <a:pt x="7167" y="792"/>
                  </a:cubicBezTo>
                  <a:cubicBezTo>
                    <a:pt x="6774" y="855"/>
                    <a:pt x="6380" y="875"/>
                    <a:pt x="5966" y="896"/>
                  </a:cubicBezTo>
                  <a:cubicBezTo>
                    <a:pt x="5572" y="917"/>
                    <a:pt x="5158" y="958"/>
                    <a:pt x="4764" y="1020"/>
                  </a:cubicBezTo>
                  <a:cubicBezTo>
                    <a:pt x="4640" y="1041"/>
                    <a:pt x="4495" y="1062"/>
                    <a:pt x="4329" y="1082"/>
                  </a:cubicBezTo>
                  <a:cubicBezTo>
                    <a:pt x="3397" y="1227"/>
                    <a:pt x="2382" y="1393"/>
                    <a:pt x="1968" y="1683"/>
                  </a:cubicBezTo>
                  <a:lnTo>
                    <a:pt x="1823" y="1787"/>
                  </a:lnTo>
                  <a:cubicBezTo>
                    <a:pt x="1657" y="1973"/>
                    <a:pt x="1533" y="2180"/>
                    <a:pt x="1429" y="2387"/>
                  </a:cubicBezTo>
                  <a:cubicBezTo>
                    <a:pt x="684" y="3817"/>
                    <a:pt x="0" y="6447"/>
                    <a:pt x="145" y="8291"/>
                  </a:cubicBezTo>
                  <a:cubicBezTo>
                    <a:pt x="145" y="8332"/>
                    <a:pt x="145" y="8394"/>
                    <a:pt x="145" y="8436"/>
                  </a:cubicBezTo>
                  <a:cubicBezTo>
                    <a:pt x="394" y="10114"/>
                    <a:pt x="1202" y="10735"/>
                    <a:pt x="2154" y="11502"/>
                  </a:cubicBezTo>
                  <a:cubicBezTo>
                    <a:pt x="2921" y="12102"/>
                    <a:pt x="3522" y="12309"/>
                    <a:pt x="4288" y="12372"/>
                  </a:cubicBezTo>
                  <a:cubicBezTo>
                    <a:pt x="4454" y="12372"/>
                    <a:pt x="4619" y="12372"/>
                    <a:pt x="4785" y="12392"/>
                  </a:cubicBezTo>
                  <a:cubicBezTo>
                    <a:pt x="5034" y="12392"/>
                    <a:pt x="5303" y="12413"/>
                    <a:pt x="5572" y="12434"/>
                  </a:cubicBezTo>
                  <a:cubicBezTo>
                    <a:pt x="6856" y="12537"/>
                    <a:pt x="7747" y="13034"/>
                    <a:pt x="8845" y="13552"/>
                  </a:cubicBezTo>
                  <a:cubicBezTo>
                    <a:pt x="9176" y="13697"/>
                    <a:pt x="9529" y="13842"/>
                    <a:pt x="9901" y="13987"/>
                  </a:cubicBezTo>
                  <a:cubicBezTo>
                    <a:pt x="10440" y="14194"/>
                    <a:pt x="10979" y="14360"/>
                    <a:pt x="11538" y="14422"/>
                  </a:cubicBezTo>
                  <a:cubicBezTo>
                    <a:pt x="11755" y="14453"/>
                    <a:pt x="11968" y="14469"/>
                    <a:pt x="12180" y="14469"/>
                  </a:cubicBezTo>
                  <a:cubicBezTo>
                    <a:pt x="12392" y="14469"/>
                    <a:pt x="12605" y="14453"/>
                    <a:pt x="12822" y="14422"/>
                  </a:cubicBezTo>
                  <a:cubicBezTo>
                    <a:pt x="13796" y="14319"/>
                    <a:pt x="14749" y="13842"/>
                    <a:pt x="15681" y="13034"/>
                  </a:cubicBezTo>
                  <a:cubicBezTo>
                    <a:pt x="17151" y="11792"/>
                    <a:pt x="18353" y="9720"/>
                    <a:pt x="18767" y="8022"/>
                  </a:cubicBezTo>
                  <a:cubicBezTo>
                    <a:pt x="19181" y="6302"/>
                    <a:pt x="19430" y="4376"/>
                    <a:pt x="18581" y="2532"/>
                  </a:cubicBezTo>
                  <a:cubicBezTo>
                    <a:pt x="17609" y="445"/>
                    <a:pt x="15277" y="0"/>
                    <a:pt x="13092"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8"/>
            <p:cNvSpPr/>
            <p:nvPr/>
          </p:nvSpPr>
          <p:spPr>
            <a:xfrm>
              <a:off x="6401765" y="2209510"/>
              <a:ext cx="335615" cy="238439"/>
            </a:xfrm>
            <a:custGeom>
              <a:avLst/>
              <a:gdLst/>
              <a:ahLst/>
              <a:cxnLst/>
              <a:rect l="l" t="t" r="r" b="b"/>
              <a:pathLst>
                <a:path w="10461" h="7439" extrusionOk="0">
                  <a:moveTo>
                    <a:pt x="6316" y="684"/>
                  </a:moveTo>
                  <a:cubicBezTo>
                    <a:pt x="7611" y="684"/>
                    <a:pt x="8737" y="1319"/>
                    <a:pt x="9239" y="2364"/>
                  </a:cubicBezTo>
                  <a:cubicBezTo>
                    <a:pt x="9736" y="3379"/>
                    <a:pt x="9529" y="4559"/>
                    <a:pt x="8679" y="5574"/>
                  </a:cubicBezTo>
                  <a:cubicBezTo>
                    <a:pt x="7932" y="6479"/>
                    <a:pt x="7262" y="6765"/>
                    <a:pt x="6521" y="6765"/>
                  </a:cubicBezTo>
                  <a:cubicBezTo>
                    <a:pt x="5990" y="6765"/>
                    <a:pt x="5422" y="6617"/>
                    <a:pt x="4764" y="6444"/>
                  </a:cubicBezTo>
                  <a:cubicBezTo>
                    <a:pt x="4267" y="6320"/>
                    <a:pt x="3749" y="6175"/>
                    <a:pt x="3190" y="6092"/>
                  </a:cubicBezTo>
                  <a:cubicBezTo>
                    <a:pt x="2859" y="6051"/>
                    <a:pt x="2589" y="6030"/>
                    <a:pt x="2341" y="6009"/>
                  </a:cubicBezTo>
                  <a:cubicBezTo>
                    <a:pt x="1595" y="5989"/>
                    <a:pt x="1347" y="5968"/>
                    <a:pt x="1057" y="5077"/>
                  </a:cubicBezTo>
                  <a:cubicBezTo>
                    <a:pt x="705" y="4062"/>
                    <a:pt x="1098" y="2281"/>
                    <a:pt x="1782" y="1659"/>
                  </a:cubicBezTo>
                  <a:cubicBezTo>
                    <a:pt x="2279" y="1494"/>
                    <a:pt x="4909" y="727"/>
                    <a:pt x="6194" y="686"/>
                  </a:cubicBezTo>
                  <a:cubicBezTo>
                    <a:pt x="6235" y="685"/>
                    <a:pt x="6276" y="684"/>
                    <a:pt x="6316" y="684"/>
                  </a:cubicBezTo>
                  <a:close/>
                  <a:moveTo>
                    <a:pt x="6296" y="1"/>
                  </a:moveTo>
                  <a:cubicBezTo>
                    <a:pt x="6255" y="1"/>
                    <a:pt x="6214" y="1"/>
                    <a:pt x="6173" y="2"/>
                  </a:cubicBezTo>
                  <a:cubicBezTo>
                    <a:pt x="4744" y="44"/>
                    <a:pt x="1844" y="893"/>
                    <a:pt x="1492" y="1038"/>
                  </a:cubicBezTo>
                  <a:lnTo>
                    <a:pt x="1388" y="1100"/>
                  </a:lnTo>
                  <a:cubicBezTo>
                    <a:pt x="394" y="1908"/>
                    <a:pt x="0" y="4124"/>
                    <a:pt x="394" y="5305"/>
                  </a:cubicBezTo>
                  <a:cubicBezTo>
                    <a:pt x="829" y="6631"/>
                    <a:pt x="1512" y="6672"/>
                    <a:pt x="2299" y="6714"/>
                  </a:cubicBezTo>
                  <a:cubicBezTo>
                    <a:pt x="2527" y="6714"/>
                    <a:pt x="2797" y="6734"/>
                    <a:pt x="3087" y="6776"/>
                  </a:cubicBezTo>
                  <a:cubicBezTo>
                    <a:pt x="3604" y="6859"/>
                    <a:pt x="4102" y="6983"/>
                    <a:pt x="4578" y="7107"/>
                  </a:cubicBezTo>
                  <a:cubicBezTo>
                    <a:pt x="5241" y="7273"/>
                    <a:pt x="5883" y="7439"/>
                    <a:pt x="6525" y="7439"/>
                  </a:cubicBezTo>
                  <a:cubicBezTo>
                    <a:pt x="7416" y="7439"/>
                    <a:pt x="8307" y="7128"/>
                    <a:pt x="9218" y="6030"/>
                  </a:cubicBezTo>
                  <a:cubicBezTo>
                    <a:pt x="10233" y="4808"/>
                    <a:pt x="10461" y="3316"/>
                    <a:pt x="9860" y="2053"/>
                  </a:cubicBezTo>
                  <a:cubicBezTo>
                    <a:pt x="9234" y="781"/>
                    <a:pt x="7880" y="1"/>
                    <a:pt x="6296" y="1"/>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2">
  <p:cSld name="ONE_COLUMN_TEXT_1">
    <p:bg>
      <p:bgPr>
        <a:solidFill>
          <a:schemeClr val="accent6"/>
        </a:solidFill>
        <a:effectLst/>
      </p:bgPr>
    </p:bg>
    <p:spTree>
      <p:nvGrpSpPr>
        <p:cNvPr id="1" name="Shape 680"/>
        <p:cNvGrpSpPr/>
        <p:nvPr/>
      </p:nvGrpSpPr>
      <p:grpSpPr>
        <a:xfrm>
          <a:off x="0" y="0"/>
          <a:ext cx="0" cy="0"/>
          <a:chOff x="0" y="0"/>
          <a:chExt cx="0" cy="0"/>
        </a:xfrm>
      </p:grpSpPr>
      <p:sp>
        <p:nvSpPr>
          <p:cNvPr id="681" name="Google Shape;681;p30"/>
          <p:cNvSpPr/>
          <p:nvPr/>
        </p:nvSpPr>
        <p:spPr>
          <a:xfrm rot="5400000">
            <a:off x="7950844" y="2398453"/>
            <a:ext cx="1661933" cy="724379"/>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0"/>
          <p:cNvSpPr txBox="1">
            <a:spLocks noGrp="1"/>
          </p:cNvSpPr>
          <p:nvPr>
            <p:ph type="title"/>
          </p:nvPr>
        </p:nvSpPr>
        <p:spPr>
          <a:xfrm>
            <a:off x="1252725" y="1196524"/>
            <a:ext cx="2246700" cy="14904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683" name="Google Shape;683;p30"/>
          <p:cNvSpPr/>
          <p:nvPr/>
        </p:nvSpPr>
        <p:spPr>
          <a:xfrm>
            <a:off x="0" y="4008102"/>
            <a:ext cx="958346" cy="1135418"/>
          </a:xfrm>
          <a:custGeom>
            <a:avLst/>
            <a:gdLst/>
            <a:ahLst/>
            <a:cxnLst/>
            <a:rect l="l" t="t" r="r" b="b"/>
            <a:pathLst>
              <a:path w="46152" h="54686" extrusionOk="0">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0"/>
          <p:cNvSpPr/>
          <p:nvPr/>
        </p:nvSpPr>
        <p:spPr>
          <a:xfrm>
            <a:off x="0" y="185401"/>
            <a:ext cx="838394" cy="1317905"/>
          </a:xfrm>
          <a:custGeom>
            <a:avLst/>
            <a:gdLst/>
            <a:ahLst/>
            <a:cxnLst/>
            <a:rect l="l" t="t" r="r" b="b"/>
            <a:pathLst>
              <a:path w="36126" h="56794" extrusionOk="0">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0"/>
          <p:cNvSpPr/>
          <p:nvPr/>
        </p:nvSpPr>
        <p:spPr>
          <a:xfrm>
            <a:off x="488628" y="185407"/>
            <a:ext cx="163346"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0"/>
          <p:cNvSpPr/>
          <p:nvPr/>
        </p:nvSpPr>
        <p:spPr>
          <a:xfrm>
            <a:off x="315366" y="3659090"/>
            <a:ext cx="161359" cy="144715"/>
          </a:xfrm>
          <a:custGeom>
            <a:avLst/>
            <a:gdLst/>
            <a:ahLst/>
            <a:cxnLst/>
            <a:rect l="l" t="t" r="r" b="b"/>
            <a:pathLst>
              <a:path w="5035" h="4516" extrusionOk="0">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0"/>
          <p:cNvSpPr/>
          <p:nvPr/>
        </p:nvSpPr>
        <p:spPr>
          <a:xfrm>
            <a:off x="8762524" y="959049"/>
            <a:ext cx="161340" cy="144715"/>
          </a:xfrm>
          <a:custGeom>
            <a:avLst/>
            <a:gdLst/>
            <a:ahLst/>
            <a:cxnLst/>
            <a:rect l="l" t="t" r="r" b="b"/>
            <a:pathLst>
              <a:path w="5034" h="4516" extrusionOk="0">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0"/>
          <p:cNvSpPr/>
          <p:nvPr/>
        </p:nvSpPr>
        <p:spPr>
          <a:xfrm>
            <a:off x="5633501" y="4678850"/>
            <a:ext cx="2045205" cy="466311"/>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0"/>
          <p:cNvSpPr/>
          <p:nvPr/>
        </p:nvSpPr>
        <p:spPr>
          <a:xfrm>
            <a:off x="8294848" y="1"/>
            <a:ext cx="838358" cy="920204"/>
          </a:xfrm>
          <a:custGeom>
            <a:avLst/>
            <a:gdLst/>
            <a:ahLst/>
            <a:cxnLst/>
            <a:rect l="l" t="t" r="r" b="b"/>
            <a:pathLst>
              <a:path w="41202" h="45230" extrusionOk="0">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30"/>
          <p:cNvGrpSpPr/>
          <p:nvPr/>
        </p:nvGrpSpPr>
        <p:grpSpPr>
          <a:xfrm>
            <a:off x="141137" y="2237636"/>
            <a:ext cx="509835" cy="466288"/>
            <a:chOff x="5177300" y="2314950"/>
            <a:chExt cx="341575" cy="312400"/>
          </a:xfrm>
        </p:grpSpPr>
        <p:sp>
          <p:nvSpPr>
            <p:cNvPr id="691" name="Google Shape;691;p30"/>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0"/>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0"/>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0"/>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0"/>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30"/>
          <p:cNvSpPr txBox="1">
            <a:spLocks noGrp="1"/>
          </p:cNvSpPr>
          <p:nvPr>
            <p:ph type="subTitle" idx="1"/>
          </p:nvPr>
        </p:nvSpPr>
        <p:spPr>
          <a:xfrm>
            <a:off x="1289304" y="2990088"/>
            <a:ext cx="3035700" cy="1005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rgbClr val="595959"/>
                </a:solidFill>
                <a:latin typeface="Nunito Light"/>
                <a:ea typeface="Nunito Light"/>
                <a:cs typeface="Nunito Light"/>
                <a:sym typeface="Nunito Light"/>
              </a:defRPr>
            </a:lvl1pPr>
            <a:lvl2pPr lvl="1" rtl="0">
              <a:spcBef>
                <a:spcPts val="0"/>
              </a:spcBef>
              <a:spcAft>
                <a:spcPts val="0"/>
              </a:spcAft>
              <a:buNone/>
              <a:defRPr sz="1600">
                <a:solidFill>
                  <a:srgbClr val="595959"/>
                </a:solidFill>
                <a:latin typeface="Nunito Light"/>
                <a:ea typeface="Nunito Light"/>
                <a:cs typeface="Nunito Light"/>
                <a:sym typeface="Nunito Light"/>
              </a:defRPr>
            </a:lvl2pPr>
            <a:lvl3pPr lvl="2" rtl="0">
              <a:spcBef>
                <a:spcPts val="0"/>
              </a:spcBef>
              <a:spcAft>
                <a:spcPts val="0"/>
              </a:spcAft>
              <a:buNone/>
              <a:defRPr sz="1600">
                <a:solidFill>
                  <a:srgbClr val="595959"/>
                </a:solidFill>
                <a:latin typeface="Nunito Light"/>
                <a:ea typeface="Nunito Light"/>
                <a:cs typeface="Nunito Light"/>
                <a:sym typeface="Nunito Light"/>
              </a:defRPr>
            </a:lvl3pPr>
            <a:lvl4pPr lvl="3" rtl="0">
              <a:spcBef>
                <a:spcPts val="0"/>
              </a:spcBef>
              <a:spcAft>
                <a:spcPts val="0"/>
              </a:spcAft>
              <a:buNone/>
              <a:defRPr sz="1600">
                <a:solidFill>
                  <a:srgbClr val="595959"/>
                </a:solidFill>
                <a:latin typeface="Nunito Light"/>
                <a:ea typeface="Nunito Light"/>
                <a:cs typeface="Nunito Light"/>
                <a:sym typeface="Nunito Light"/>
              </a:defRPr>
            </a:lvl4pPr>
            <a:lvl5pPr lvl="4" rtl="0">
              <a:spcBef>
                <a:spcPts val="0"/>
              </a:spcBef>
              <a:spcAft>
                <a:spcPts val="0"/>
              </a:spcAft>
              <a:buNone/>
              <a:defRPr sz="1600">
                <a:solidFill>
                  <a:srgbClr val="595959"/>
                </a:solidFill>
                <a:latin typeface="Nunito Light"/>
                <a:ea typeface="Nunito Light"/>
                <a:cs typeface="Nunito Light"/>
                <a:sym typeface="Nunito Light"/>
              </a:defRPr>
            </a:lvl5pPr>
            <a:lvl6pPr lvl="5" rtl="0">
              <a:spcBef>
                <a:spcPts val="0"/>
              </a:spcBef>
              <a:spcAft>
                <a:spcPts val="0"/>
              </a:spcAft>
              <a:buNone/>
              <a:defRPr sz="1600">
                <a:solidFill>
                  <a:srgbClr val="595959"/>
                </a:solidFill>
                <a:latin typeface="Nunito Light"/>
                <a:ea typeface="Nunito Light"/>
                <a:cs typeface="Nunito Light"/>
                <a:sym typeface="Nunito Light"/>
              </a:defRPr>
            </a:lvl6pPr>
            <a:lvl7pPr lvl="6" rtl="0">
              <a:spcBef>
                <a:spcPts val="0"/>
              </a:spcBef>
              <a:spcAft>
                <a:spcPts val="0"/>
              </a:spcAft>
              <a:buNone/>
              <a:defRPr sz="1600">
                <a:solidFill>
                  <a:srgbClr val="595959"/>
                </a:solidFill>
                <a:latin typeface="Nunito Light"/>
                <a:ea typeface="Nunito Light"/>
                <a:cs typeface="Nunito Light"/>
                <a:sym typeface="Nunito Light"/>
              </a:defRPr>
            </a:lvl7pPr>
            <a:lvl8pPr lvl="7" rtl="0">
              <a:spcBef>
                <a:spcPts val="0"/>
              </a:spcBef>
              <a:spcAft>
                <a:spcPts val="0"/>
              </a:spcAft>
              <a:buNone/>
              <a:defRPr sz="1600">
                <a:solidFill>
                  <a:srgbClr val="595959"/>
                </a:solidFill>
                <a:latin typeface="Nunito Light"/>
                <a:ea typeface="Nunito Light"/>
                <a:cs typeface="Nunito Light"/>
                <a:sym typeface="Nunito Light"/>
              </a:defRPr>
            </a:lvl8pPr>
            <a:lvl9pPr lvl="8" rtl="0">
              <a:spcBef>
                <a:spcPts val="0"/>
              </a:spcBef>
              <a:spcAft>
                <a:spcPts val="0"/>
              </a:spcAft>
              <a:buNone/>
              <a:defRPr sz="1600">
                <a:solidFill>
                  <a:srgbClr val="595959"/>
                </a:solidFill>
                <a:latin typeface="Nunito Light"/>
                <a:ea typeface="Nunito Light"/>
                <a:cs typeface="Nunito Light"/>
                <a:sym typeface="Nunito Light"/>
              </a:defRPr>
            </a:lvl9pPr>
          </a:lstStyle>
          <a:p>
            <a:endParaRPr/>
          </a:p>
        </p:txBody>
      </p:sp>
      <p:grpSp>
        <p:nvGrpSpPr>
          <p:cNvPr id="697" name="Google Shape;697;p30"/>
          <p:cNvGrpSpPr/>
          <p:nvPr/>
        </p:nvGrpSpPr>
        <p:grpSpPr>
          <a:xfrm>
            <a:off x="8459112" y="3192811"/>
            <a:ext cx="509835" cy="466288"/>
            <a:chOff x="5177300" y="2314950"/>
            <a:chExt cx="341575" cy="312400"/>
          </a:xfrm>
        </p:grpSpPr>
        <p:sp>
          <p:nvSpPr>
            <p:cNvPr id="698" name="Google Shape;698;p30"/>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 name="Google Shape;703;p30"/>
          <p:cNvSpPr/>
          <p:nvPr/>
        </p:nvSpPr>
        <p:spPr>
          <a:xfrm rot="10800000">
            <a:off x="5414562" y="6"/>
            <a:ext cx="1536187" cy="350196"/>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2">
  <p:cSld name="Title and body 2">
    <p:bg>
      <p:bgPr>
        <a:solidFill>
          <a:schemeClr val="accent6"/>
        </a:solidFill>
        <a:effectLst/>
      </p:bgPr>
    </p:bg>
    <p:spTree>
      <p:nvGrpSpPr>
        <p:cNvPr id="1" name="Shape 456"/>
        <p:cNvGrpSpPr/>
        <p:nvPr/>
      </p:nvGrpSpPr>
      <p:grpSpPr>
        <a:xfrm>
          <a:off x="0" y="0"/>
          <a:ext cx="0" cy="0"/>
          <a:chOff x="0" y="0"/>
          <a:chExt cx="0" cy="0"/>
        </a:xfrm>
      </p:grpSpPr>
      <p:sp>
        <p:nvSpPr>
          <p:cNvPr id="457" name="Google Shape;457;p20"/>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a:off x="8643464" y="1326960"/>
            <a:ext cx="121657" cy="109135"/>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0"/>
          <p:cNvSpPr/>
          <p:nvPr/>
        </p:nvSpPr>
        <p:spPr>
          <a:xfrm>
            <a:off x="7710450" y="530327"/>
            <a:ext cx="1433536" cy="1327661"/>
          </a:xfrm>
          <a:custGeom>
            <a:avLst/>
            <a:gdLst/>
            <a:ahLst/>
            <a:cxnLst/>
            <a:rect l="l" t="t" r="r" b="b"/>
            <a:pathLst>
              <a:path w="66452" h="61480" extrusionOk="0">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0"/>
          <p:cNvSpPr/>
          <p:nvPr/>
        </p:nvSpPr>
        <p:spPr>
          <a:xfrm>
            <a:off x="3857333" y="-6911"/>
            <a:ext cx="2387772" cy="1042117"/>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a:off x="3207626" y="4433150"/>
            <a:ext cx="1547839" cy="711981"/>
          </a:xfrm>
          <a:custGeom>
            <a:avLst/>
            <a:gdLst/>
            <a:ahLst/>
            <a:cxnLst/>
            <a:rect l="l" t="t" r="r" b="b"/>
            <a:pathLst>
              <a:path w="62350" h="28680" extrusionOk="0">
                <a:moveTo>
                  <a:pt x="41636" y="0"/>
                </a:moveTo>
                <a:cubicBezTo>
                  <a:pt x="26782" y="0"/>
                  <a:pt x="9821" y="8724"/>
                  <a:pt x="2175" y="20436"/>
                </a:cubicBezTo>
                <a:cubicBezTo>
                  <a:pt x="1699" y="21181"/>
                  <a:pt x="1285" y="21989"/>
                  <a:pt x="953" y="22839"/>
                </a:cubicBezTo>
                <a:cubicBezTo>
                  <a:pt x="228" y="24724"/>
                  <a:pt x="0" y="26795"/>
                  <a:pt x="518" y="28680"/>
                </a:cubicBezTo>
                <a:lnTo>
                  <a:pt x="53318" y="28680"/>
                </a:lnTo>
                <a:cubicBezTo>
                  <a:pt x="55265" y="27396"/>
                  <a:pt x="57068" y="25925"/>
                  <a:pt x="58559" y="24164"/>
                </a:cubicBezTo>
                <a:cubicBezTo>
                  <a:pt x="60734" y="21616"/>
                  <a:pt x="62225" y="18426"/>
                  <a:pt x="62267" y="15071"/>
                </a:cubicBezTo>
                <a:cubicBezTo>
                  <a:pt x="62350" y="8339"/>
                  <a:pt x="56405" y="2705"/>
                  <a:pt x="49880" y="1006"/>
                </a:cubicBezTo>
                <a:cubicBezTo>
                  <a:pt x="47263" y="322"/>
                  <a:pt x="44488" y="0"/>
                  <a:pt x="41636"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0"/>
          <p:cNvSpPr/>
          <p:nvPr/>
        </p:nvSpPr>
        <p:spPr>
          <a:xfrm>
            <a:off x="1422746" y="4751853"/>
            <a:ext cx="183515" cy="147455"/>
          </a:xfrm>
          <a:custGeom>
            <a:avLst/>
            <a:gdLst/>
            <a:ahLst/>
            <a:cxnLst/>
            <a:rect l="l" t="t" r="r" b="b"/>
            <a:pathLst>
              <a:path w="7810" h="6276" extrusionOk="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0"/>
          <p:cNvSpPr/>
          <p:nvPr/>
        </p:nvSpPr>
        <p:spPr>
          <a:xfrm>
            <a:off x="1269054" y="4566503"/>
            <a:ext cx="130858" cy="120059"/>
          </a:xfrm>
          <a:custGeom>
            <a:avLst/>
            <a:gdLst/>
            <a:ahLst/>
            <a:cxnLst/>
            <a:rect l="l" t="t" r="r" b="b"/>
            <a:pathLst>
              <a:path w="5569" h="5110" extrusionOk="0">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a:off x="1575099" y="4594298"/>
            <a:ext cx="144580" cy="72130"/>
          </a:xfrm>
          <a:custGeom>
            <a:avLst/>
            <a:gdLst/>
            <a:ahLst/>
            <a:cxnLst/>
            <a:rect l="l" t="t" r="r" b="b"/>
            <a:pathLst>
              <a:path w="6153" h="3070" extrusionOk="0">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a:off x="1095624" y="4433147"/>
            <a:ext cx="114950" cy="73163"/>
          </a:xfrm>
          <a:custGeom>
            <a:avLst/>
            <a:gdLst/>
            <a:ahLst/>
            <a:cxnLst/>
            <a:rect l="l" t="t" r="r" b="b"/>
            <a:pathLst>
              <a:path w="4892" h="3114" extrusionOk="0">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1159442" y="4745791"/>
            <a:ext cx="70117" cy="63225"/>
          </a:xfrm>
          <a:custGeom>
            <a:avLst/>
            <a:gdLst/>
            <a:ahLst/>
            <a:cxnLst/>
            <a:rect l="l" t="t" r="r" b="b"/>
            <a:pathLst>
              <a:path w="2984" h="2691" extrusionOk="0">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 name="Google Shape;471;p20"/>
          <p:cNvGrpSpPr/>
          <p:nvPr/>
        </p:nvGrpSpPr>
        <p:grpSpPr>
          <a:xfrm rot="10800000">
            <a:off x="6311381" y="3803824"/>
            <a:ext cx="1931101" cy="1350549"/>
            <a:chOff x="3045330" y="-6829"/>
            <a:chExt cx="2308272" cy="1614331"/>
          </a:xfrm>
        </p:grpSpPr>
        <p:sp>
          <p:nvSpPr>
            <p:cNvPr id="472" name="Google Shape;472;p20"/>
            <p:cNvSpPr/>
            <p:nvPr/>
          </p:nvSpPr>
          <p:spPr>
            <a:xfrm>
              <a:off x="4420183" y="61587"/>
              <a:ext cx="933419" cy="1188837"/>
            </a:xfrm>
            <a:custGeom>
              <a:avLst/>
              <a:gdLst/>
              <a:ahLst/>
              <a:cxnLst/>
              <a:rect l="l" t="t" r="r" b="b"/>
              <a:pathLst>
                <a:path w="29083" h="37099" extrusionOk="0">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a:off x="3045330" y="-6829"/>
              <a:ext cx="1311723" cy="291866"/>
            </a:xfrm>
            <a:custGeom>
              <a:avLst/>
              <a:gdLst/>
              <a:ahLst/>
              <a:cxnLst/>
              <a:rect l="l" t="t" r="r" b="b"/>
              <a:pathLst>
                <a:path w="40870" h="9108" extrusionOk="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a:off x="3623040" y="328330"/>
              <a:ext cx="848367" cy="1279172"/>
            </a:xfrm>
            <a:custGeom>
              <a:avLst/>
              <a:gdLst/>
              <a:ahLst/>
              <a:cxnLst/>
              <a:rect l="l" t="t" r="r" b="b"/>
              <a:pathLst>
                <a:path w="26433" h="39918" extrusionOk="0">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20"/>
          <p:cNvSpPr txBox="1">
            <a:spLocks noGrp="1"/>
          </p:cNvSpPr>
          <p:nvPr>
            <p:ph type="title"/>
          </p:nvPr>
        </p:nvSpPr>
        <p:spPr>
          <a:xfrm>
            <a:off x="4169664" y="1225332"/>
            <a:ext cx="3264300" cy="7407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476" name="Google Shape;476;p20"/>
          <p:cNvSpPr txBox="1">
            <a:spLocks noGrp="1"/>
          </p:cNvSpPr>
          <p:nvPr>
            <p:ph type="subTitle" idx="1"/>
          </p:nvPr>
        </p:nvSpPr>
        <p:spPr>
          <a:xfrm>
            <a:off x="4187952" y="2139696"/>
            <a:ext cx="3264300" cy="1261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rgbClr val="595959"/>
                </a:solidFill>
                <a:latin typeface="Nunito"/>
                <a:ea typeface="Nunito"/>
                <a:cs typeface="Nunito"/>
                <a:sym typeface="Nunito"/>
              </a:defRPr>
            </a:lvl1pPr>
            <a:lvl2pPr lvl="1" rtl="0">
              <a:spcBef>
                <a:spcPts val="0"/>
              </a:spcBef>
              <a:spcAft>
                <a:spcPts val="0"/>
              </a:spcAft>
              <a:buNone/>
              <a:defRPr sz="1600">
                <a:solidFill>
                  <a:srgbClr val="595959"/>
                </a:solidFill>
                <a:latin typeface="Nunito"/>
                <a:ea typeface="Nunito"/>
                <a:cs typeface="Nunito"/>
                <a:sym typeface="Nunito"/>
              </a:defRPr>
            </a:lvl2pPr>
            <a:lvl3pPr lvl="2" rtl="0">
              <a:spcBef>
                <a:spcPts val="0"/>
              </a:spcBef>
              <a:spcAft>
                <a:spcPts val="0"/>
              </a:spcAft>
              <a:buNone/>
              <a:defRPr sz="1600">
                <a:solidFill>
                  <a:srgbClr val="595959"/>
                </a:solidFill>
                <a:latin typeface="Nunito"/>
                <a:ea typeface="Nunito"/>
                <a:cs typeface="Nunito"/>
                <a:sym typeface="Nunito"/>
              </a:defRPr>
            </a:lvl3pPr>
            <a:lvl4pPr lvl="3" rtl="0">
              <a:spcBef>
                <a:spcPts val="0"/>
              </a:spcBef>
              <a:spcAft>
                <a:spcPts val="0"/>
              </a:spcAft>
              <a:buNone/>
              <a:defRPr sz="1600">
                <a:solidFill>
                  <a:srgbClr val="595959"/>
                </a:solidFill>
                <a:latin typeface="Nunito"/>
                <a:ea typeface="Nunito"/>
                <a:cs typeface="Nunito"/>
                <a:sym typeface="Nunito"/>
              </a:defRPr>
            </a:lvl4pPr>
            <a:lvl5pPr lvl="4" rtl="0">
              <a:spcBef>
                <a:spcPts val="0"/>
              </a:spcBef>
              <a:spcAft>
                <a:spcPts val="0"/>
              </a:spcAft>
              <a:buNone/>
              <a:defRPr sz="1600">
                <a:solidFill>
                  <a:srgbClr val="595959"/>
                </a:solidFill>
                <a:latin typeface="Nunito"/>
                <a:ea typeface="Nunito"/>
                <a:cs typeface="Nunito"/>
                <a:sym typeface="Nunito"/>
              </a:defRPr>
            </a:lvl5pPr>
            <a:lvl6pPr lvl="5" rtl="0">
              <a:spcBef>
                <a:spcPts val="0"/>
              </a:spcBef>
              <a:spcAft>
                <a:spcPts val="0"/>
              </a:spcAft>
              <a:buNone/>
              <a:defRPr sz="1600">
                <a:solidFill>
                  <a:srgbClr val="595959"/>
                </a:solidFill>
                <a:latin typeface="Nunito"/>
                <a:ea typeface="Nunito"/>
                <a:cs typeface="Nunito"/>
                <a:sym typeface="Nunito"/>
              </a:defRPr>
            </a:lvl6pPr>
            <a:lvl7pPr lvl="6" rtl="0">
              <a:spcBef>
                <a:spcPts val="0"/>
              </a:spcBef>
              <a:spcAft>
                <a:spcPts val="0"/>
              </a:spcAft>
              <a:buNone/>
              <a:defRPr sz="1600">
                <a:solidFill>
                  <a:srgbClr val="595959"/>
                </a:solidFill>
                <a:latin typeface="Nunito"/>
                <a:ea typeface="Nunito"/>
                <a:cs typeface="Nunito"/>
                <a:sym typeface="Nunito"/>
              </a:defRPr>
            </a:lvl7pPr>
            <a:lvl8pPr lvl="7" rtl="0">
              <a:spcBef>
                <a:spcPts val="0"/>
              </a:spcBef>
              <a:spcAft>
                <a:spcPts val="0"/>
              </a:spcAft>
              <a:buNone/>
              <a:defRPr sz="1600">
                <a:solidFill>
                  <a:srgbClr val="595959"/>
                </a:solidFill>
                <a:latin typeface="Nunito"/>
                <a:ea typeface="Nunito"/>
                <a:cs typeface="Nunito"/>
                <a:sym typeface="Nunito"/>
              </a:defRPr>
            </a:lvl8pPr>
            <a:lvl9pPr lvl="8" rtl="0">
              <a:spcBef>
                <a:spcPts val="0"/>
              </a:spcBef>
              <a:spcAft>
                <a:spcPts val="0"/>
              </a:spcAft>
              <a:buNone/>
              <a:defRPr sz="1600">
                <a:solidFill>
                  <a:srgbClr val="595959"/>
                </a:solidFill>
                <a:latin typeface="Nunito"/>
                <a:ea typeface="Nunito"/>
                <a:cs typeface="Nunito"/>
                <a:sym typeface="Nunito"/>
              </a:defRPr>
            </a:lvl9pPr>
          </a:lstStyle>
          <a:p>
            <a:endParaRPr/>
          </a:p>
        </p:txBody>
      </p:sp>
      <p:sp>
        <p:nvSpPr>
          <p:cNvPr id="477" name="Google Shape;477;p20"/>
          <p:cNvSpPr/>
          <p:nvPr/>
        </p:nvSpPr>
        <p:spPr>
          <a:xfrm rot="-5400000">
            <a:off x="-597935" y="2503512"/>
            <a:ext cx="2085044" cy="909976"/>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699248"/>
      </p:ext>
    </p:extLst>
  </p:cSld>
  <p:clrMapOvr>
    <a:masterClrMapping/>
  </p:clrMapOvr>
  <p:transition spd="slow">
    <p:comb/>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3">
  <p:cSld name="Title and body 3">
    <p:bg>
      <p:bgPr>
        <a:solidFill>
          <a:schemeClr val="accent1"/>
        </a:solidFill>
        <a:effectLst/>
      </p:bgPr>
    </p:bg>
    <p:spTree>
      <p:nvGrpSpPr>
        <p:cNvPr id="1" name="Shape 524"/>
        <p:cNvGrpSpPr/>
        <p:nvPr/>
      </p:nvGrpSpPr>
      <p:grpSpPr>
        <a:xfrm>
          <a:off x="0" y="0"/>
          <a:ext cx="0" cy="0"/>
          <a:chOff x="0" y="0"/>
          <a:chExt cx="0" cy="0"/>
        </a:xfrm>
      </p:grpSpPr>
      <p:sp>
        <p:nvSpPr>
          <p:cNvPr id="525" name="Google Shape;525;p23"/>
          <p:cNvSpPr txBox="1">
            <a:spLocks noGrp="1"/>
          </p:cNvSpPr>
          <p:nvPr>
            <p:ph type="title"/>
          </p:nvPr>
        </p:nvSpPr>
        <p:spPr>
          <a:xfrm>
            <a:off x="1589121" y="1307648"/>
            <a:ext cx="30657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526" name="Google Shape;526;p23"/>
          <p:cNvSpPr txBox="1">
            <a:spLocks noGrp="1"/>
          </p:cNvSpPr>
          <p:nvPr>
            <p:ph type="body" idx="1"/>
          </p:nvPr>
        </p:nvSpPr>
        <p:spPr>
          <a:xfrm>
            <a:off x="1664208" y="2212848"/>
            <a:ext cx="3127200" cy="12162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1pPr>
            <a:lvl2pPr marL="914400" lvl="1"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2pPr>
            <a:lvl3pPr marL="1371600" lvl="2"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3pPr>
            <a:lvl4pPr marL="1828800" lvl="3"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4pPr>
            <a:lvl5pPr marL="2286000" lvl="4"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5pPr>
            <a:lvl6pPr marL="2743200" lvl="5"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6pPr>
            <a:lvl7pPr marL="3200400" lvl="6"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7pPr>
            <a:lvl8pPr marL="3657600" lvl="7"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8pPr>
            <a:lvl9pPr marL="4114800" lvl="8"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9pPr>
          </a:lstStyle>
          <a:p>
            <a:endParaRPr/>
          </a:p>
        </p:txBody>
      </p:sp>
      <p:sp>
        <p:nvSpPr>
          <p:cNvPr id="527" name="Google Shape;527;p23"/>
          <p:cNvSpPr/>
          <p:nvPr/>
        </p:nvSpPr>
        <p:spPr>
          <a:xfrm rot="5400000">
            <a:off x="8203294" y="2117903"/>
            <a:ext cx="1310270" cy="571148"/>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3"/>
          <p:cNvSpPr/>
          <p:nvPr/>
        </p:nvSpPr>
        <p:spPr>
          <a:xfrm>
            <a:off x="-352" y="-7961"/>
            <a:ext cx="846632" cy="1041291"/>
          </a:xfrm>
          <a:custGeom>
            <a:avLst/>
            <a:gdLst/>
            <a:ahLst/>
            <a:cxnLst/>
            <a:rect l="l" t="t" r="r" b="b"/>
            <a:pathLst>
              <a:path w="40601" h="49942" extrusionOk="0">
                <a:moveTo>
                  <a:pt x="34904" y="0"/>
                </a:moveTo>
                <a:cubicBezTo>
                  <a:pt x="37369" y="2216"/>
                  <a:pt x="38674" y="4557"/>
                  <a:pt x="38881" y="7167"/>
                </a:cubicBezTo>
                <a:cubicBezTo>
                  <a:pt x="39357" y="13029"/>
                  <a:pt x="33930" y="19202"/>
                  <a:pt x="29580" y="24173"/>
                </a:cubicBezTo>
                <a:lnTo>
                  <a:pt x="29352" y="24422"/>
                </a:lnTo>
                <a:cubicBezTo>
                  <a:pt x="24174" y="30325"/>
                  <a:pt x="18809" y="35504"/>
                  <a:pt x="13382" y="39792"/>
                </a:cubicBezTo>
                <a:cubicBezTo>
                  <a:pt x="8970" y="43313"/>
                  <a:pt x="4475" y="46254"/>
                  <a:pt x="1" y="48595"/>
                </a:cubicBezTo>
                <a:lnTo>
                  <a:pt x="1" y="49941"/>
                </a:lnTo>
                <a:cubicBezTo>
                  <a:pt x="4744" y="47518"/>
                  <a:pt x="9467" y="44452"/>
                  <a:pt x="14128" y="40744"/>
                </a:cubicBezTo>
                <a:cubicBezTo>
                  <a:pt x="19617" y="36415"/>
                  <a:pt x="25044" y="31175"/>
                  <a:pt x="30264" y="25230"/>
                </a:cubicBezTo>
                <a:lnTo>
                  <a:pt x="30492" y="24960"/>
                </a:lnTo>
                <a:cubicBezTo>
                  <a:pt x="34987" y="19823"/>
                  <a:pt x="40600" y="13443"/>
                  <a:pt x="40082" y="7063"/>
                </a:cubicBezTo>
                <a:cubicBezTo>
                  <a:pt x="39896" y="4536"/>
                  <a:pt x="38736" y="2175"/>
                  <a:pt x="3664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 name="Google Shape;529;p23"/>
          <p:cNvGrpSpPr/>
          <p:nvPr/>
        </p:nvGrpSpPr>
        <p:grpSpPr>
          <a:xfrm rot="-7199998">
            <a:off x="8314692" y="2703201"/>
            <a:ext cx="626176" cy="572692"/>
            <a:chOff x="5177300" y="2314950"/>
            <a:chExt cx="341575" cy="312400"/>
          </a:xfrm>
        </p:grpSpPr>
        <p:sp>
          <p:nvSpPr>
            <p:cNvPr id="530" name="Google Shape;530;p23"/>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3"/>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3"/>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3"/>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3"/>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23"/>
          <p:cNvSpPr/>
          <p:nvPr/>
        </p:nvSpPr>
        <p:spPr>
          <a:xfrm rot="10800000">
            <a:off x="-358" y="3196916"/>
            <a:ext cx="623145" cy="1178536"/>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23"/>
          <p:cNvGrpSpPr/>
          <p:nvPr/>
        </p:nvGrpSpPr>
        <p:grpSpPr>
          <a:xfrm rot="8636073">
            <a:off x="213099" y="3135526"/>
            <a:ext cx="498749" cy="456124"/>
            <a:chOff x="5177300" y="2314950"/>
            <a:chExt cx="341575" cy="312400"/>
          </a:xfrm>
        </p:grpSpPr>
        <p:sp>
          <p:nvSpPr>
            <p:cNvPr id="537" name="Google Shape;537;p23"/>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3"/>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3"/>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3"/>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3"/>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23"/>
          <p:cNvGrpSpPr/>
          <p:nvPr/>
        </p:nvGrpSpPr>
        <p:grpSpPr>
          <a:xfrm>
            <a:off x="7339365" y="-6012"/>
            <a:ext cx="1530964" cy="919336"/>
            <a:chOff x="2960200" y="1284875"/>
            <a:chExt cx="3360325" cy="2018300"/>
          </a:xfrm>
        </p:grpSpPr>
        <p:sp>
          <p:nvSpPr>
            <p:cNvPr id="543" name="Google Shape;543;p23"/>
            <p:cNvSpPr/>
            <p:nvPr/>
          </p:nvSpPr>
          <p:spPr>
            <a:xfrm>
              <a:off x="2960200" y="1284875"/>
              <a:ext cx="3360325" cy="2018300"/>
            </a:xfrm>
            <a:custGeom>
              <a:avLst/>
              <a:gdLst/>
              <a:ahLst/>
              <a:cxnLst/>
              <a:rect l="l" t="t" r="r" b="b"/>
              <a:pathLst>
                <a:path w="134413" h="80732" extrusionOk="0">
                  <a:moveTo>
                    <a:pt x="722" y="0"/>
                  </a:moveTo>
                  <a:cubicBezTo>
                    <a:pt x="223" y="2442"/>
                    <a:pt x="1" y="4995"/>
                    <a:pt x="56" y="7658"/>
                  </a:cubicBezTo>
                  <a:cubicBezTo>
                    <a:pt x="223" y="18203"/>
                    <a:pt x="5106" y="21976"/>
                    <a:pt x="11266" y="26693"/>
                  </a:cubicBezTo>
                  <a:cubicBezTo>
                    <a:pt x="12876" y="27914"/>
                    <a:pt x="14596" y="29246"/>
                    <a:pt x="16372" y="30745"/>
                  </a:cubicBezTo>
                  <a:cubicBezTo>
                    <a:pt x="24752" y="38015"/>
                    <a:pt x="27804" y="45618"/>
                    <a:pt x="31689" y="55218"/>
                  </a:cubicBezTo>
                  <a:cubicBezTo>
                    <a:pt x="32466" y="57161"/>
                    <a:pt x="33298" y="59159"/>
                    <a:pt x="34186" y="61212"/>
                  </a:cubicBezTo>
                  <a:cubicBezTo>
                    <a:pt x="39125" y="72866"/>
                    <a:pt x="48948" y="79969"/>
                    <a:pt x="60991" y="80635"/>
                  </a:cubicBezTo>
                  <a:cubicBezTo>
                    <a:pt x="61157" y="80691"/>
                    <a:pt x="61268" y="80691"/>
                    <a:pt x="61435" y="80691"/>
                  </a:cubicBezTo>
                  <a:cubicBezTo>
                    <a:pt x="62024" y="80718"/>
                    <a:pt x="62620" y="80731"/>
                    <a:pt x="63220" y="80731"/>
                  </a:cubicBezTo>
                  <a:cubicBezTo>
                    <a:pt x="77442" y="80731"/>
                    <a:pt x="94663" y="73319"/>
                    <a:pt x="104833" y="65652"/>
                  </a:cubicBezTo>
                  <a:cubicBezTo>
                    <a:pt x="115710" y="57383"/>
                    <a:pt x="127642" y="47282"/>
                    <a:pt x="131305" y="31522"/>
                  </a:cubicBezTo>
                  <a:cubicBezTo>
                    <a:pt x="134412" y="18147"/>
                    <a:pt x="125422" y="7825"/>
                    <a:pt x="114212" y="0"/>
                  </a:cubicBezTo>
                  <a:lnTo>
                    <a:pt x="112602" y="0"/>
                  </a:lnTo>
                  <a:cubicBezTo>
                    <a:pt x="124035" y="7769"/>
                    <a:pt x="133469" y="18036"/>
                    <a:pt x="130417" y="31300"/>
                  </a:cubicBezTo>
                  <a:cubicBezTo>
                    <a:pt x="126809" y="46783"/>
                    <a:pt x="115044" y="56772"/>
                    <a:pt x="104278" y="64875"/>
                  </a:cubicBezTo>
                  <a:cubicBezTo>
                    <a:pt x="94181" y="72540"/>
                    <a:pt x="77185" y="79802"/>
                    <a:pt x="63123" y="79802"/>
                  </a:cubicBezTo>
                  <a:cubicBezTo>
                    <a:pt x="62423" y="79802"/>
                    <a:pt x="61731" y="79784"/>
                    <a:pt x="61046" y="79747"/>
                  </a:cubicBezTo>
                  <a:cubicBezTo>
                    <a:pt x="49337" y="79082"/>
                    <a:pt x="39847" y="72200"/>
                    <a:pt x="35019" y="60879"/>
                  </a:cubicBezTo>
                  <a:cubicBezTo>
                    <a:pt x="34131" y="58770"/>
                    <a:pt x="33354" y="56772"/>
                    <a:pt x="32577" y="54885"/>
                  </a:cubicBezTo>
                  <a:cubicBezTo>
                    <a:pt x="28637" y="45118"/>
                    <a:pt x="25529" y="37460"/>
                    <a:pt x="16982" y="30079"/>
                  </a:cubicBezTo>
                  <a:cubicBezTo>
                    <a:pt x="15207" y="28525"/>
                    <a:pt x="13486" y="27193"/>
                    <a:pt x="11821" y="25917"/>
                  </a:cubicBezTo>
                  <a:cubicBezTo>
                    <a:pt x="5606" y="21199"/>
                    <a:pt x="1110" y="17759"/>
                    <a:pt x="1000" y="7658"/>
                  </a:cubicBezTo>
                  <a:cubicBezTo>
                    <a:pt x="944" y="4995"/>
                    <a:pt x="1166" y="2442"/>
                    <a:pt x="1665" y="0"/>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3"/>
            <p:cNvSpPr/>
            <p:nvPr/>
          </p:nvSpPr>
          <p:spPr>
            <a:xfrm>
              <a:off x="3366700" y="1284875"/>
              <a:ext cx="2491825" cy="1640725"/>
            </a:xfrm>
            <a:custGeom>
              <a:avLst/>
              <a:gdLst/>
              <a:ahLst/>
              <a:cxnLst/>
              <a:rect l="l" t="t" r="r" b="b"/>
              <a:pathLst>
                <a:path w="99673" h="65629" extrusionOk="0">
                  <a:moveTo>
                    <a:pt x="2942" y="0"/>
                  </a:moveTo>
                  <a:cubicBezTo>
                    <a:pt x="889" y="3885"/>
                    <a:pt x="1" y="8269"/>
                    <a:pt x="334" y="13153"/>
                  </a:cubicBezTo>
                  <a:cubicBezTo>
                    <a:pt x="389" y="14040"/>
                    <a:pt x="500" y="14873"/>
                    <a:pt x="667" y="15650"/>
                  </a:cubicBezTo>
                  <a:cubicBezTo>
                    <a:pt x="1666" y="21255"/>
                    <a:pt x="4774" y="23752"/>
                    <a:pt x="8714" y="26860"/>
                  </a:cubicBezTo>
                  <a:cubicBezTo>
                    <a:pt x="9879" y="27803"/>
                    <a:pt x="11045" y="28691"/>
                    <a:pt x="12266" y="29801"/>
                  </a:cubicBezTo>
                  <a:cubicBezTo>
                    <a:pt x="18148" y="35018"/>
                    <a:pt x="20479" y="40456"/>
                    <a:pt x="23420" y="47282"/>
                  </a:cubicBezTo>
                  <a:cubicBezTo>
                    <a:pt x="24031" y="48614"/>
                    <a:pt x="24641" y="50057"/>
                    <a:pt x="25252" y="51500"/>
                  </a:cubicBezTo>
                  <a:cubicBezTo>
                    <a:pt x="29025" y="59769"/>
                    <a:pt x="36074" y="64875"/>
                    <a:pt x="44675" y="65596"/>
                  </a:cubicBezTo>
                  <a:lnTo>
                    <a:pt x="45563" y="65596"/>
                  </a:lnTo>
                  <a:cubicBezTo>
                    <a:pt x="46018" y="65618"/>
                    <a:pt x="46477" y="65629"/>
                    <a:pt x="46941" y="65629"/>
                  </a:cubicBezTo>
                  <a:cubicBezTo>
                    <a:pt x="56955" y="65629"/>
                    <a:pt x="68991" y="60593"/>
                    <a:pt x="76364" y="55607"/>
                  </a:cubicBezTo>
                  <a:cubicBezTo>
                    <a:pt x="84577" y="50057"/>
                    <a:pt x="94345" y="42177"/>
                    <a:pt x="97175" y="29968"/>
                  </a:cubicBezTo>
                  <a:cubicBezTo>
                    <a:pt x="99672" y="19424"/>
                    <a:pt x="93013" y="9490"/>
                    <a:pt x="77418" y="444"/>
                  </a:cubicBezTo>
                  <a:cubicBezTo>
                    <a:pt x="77141" y="277"/>
                    <a:pt x="76863" y="166"/>
                    <a:pt x="76586" y="0"/>
                  </a:cubicBezTo>
                  <a:lnTo>
                    <a:pt x="74699" y="0"/>
                  </a:lnTo>
                  <a:cubicBezTo>
                    <a:pt x="75420" y="388"/>
                    <a:pt x="76197" y="832"/>
                    <a:pt x="76919" y="1276"/>
                  </a:cubicBezTo>
                  <a:cubicBezTo>
                    <a:pt x="92125" y="10045"/>
                    <a:pt x="98673" y="19646"/>
                    <a:pt x="96287" y="29801"/>
                  </a:cubicBezTo>
                  <a:cubicBezTo>
                    <a:pt x="93512" y="41622"/>
                    <a:pt x="83911" y="49391"/>
                    <a:pt x="75864" y="54830"/>
                  </a:cubicBezTo>
                  <a:cubicBezTo>
                    <a:pt x="68554" y="59755"/>
                    <a:pt x="56692" y="64728"/>
                    <a:pt x="46837" y="64728"/>
                  </a:cubicBezTo>
                  <a:cubicBezTo>
                    <a:pt x="46143" y="64728"/>
                    <a:pt x="45459" y="64704"/>
                    <a:pt x="44786" y="64653"/>
                  </a:cubicBezTo>
                  <a:cubicBezTo>
                    <a:pt x="36517" y="63987"/>
                    <a:pt x="29747" y="59048"/>
                    <a:pt x="26140" y="51112"/>
                  </a:cubicBezTo>
                  <a:cubicBezTo>
                    <a:pt x="25474" y="49669"/>
                    <a:pt x="24863" y="48281"/>
                    <a:pt x="24253" y="46894"/>
                  </a:cubicBezTo>
                  <a:cubicBezTo>
                    <a:pt x="21423" y="40234"/>
                    <a:pt x="18925" y="34463"/>
                    <a:pt x="12876" y="29080"/>
                  </a:cubicBezTo>
                  <a:cubicBezTo>
                    <a:pt x="11655" y="28025"/>
                    <a:pt x="10434" y="27082"/>
                    <a:pt x="9324" y="26139"/>
                  </a:cubicBezTo>
                  <a:cubicBezTo>
                    <a:pt x="5495" y="23142"/>
                    <a:pt x="2498" y="20755"/>
                    <a:pt x="1555" y="15483"/>
                  </a:cubicBezTo>
                  <a:cubicBezTo>
                    <a:pt x="1444" y="14762"/>
                    <a:pt x="1333" y="13985"/>
                    <a:pt x="1277" y="13097"/>
                  </a:cubicBezTo>
                  <a:cubicBezTo>
                    <a:pt x="944" y="8213"/>
                    <a:pt x="1888" y="3829"/>
                    <a:pt x="3997" y="0"/>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3"/>
            <p:cNvSpPr/>
            <p:nvPr/>
          </p:nvSpPr>
          <p:spPr>
            <a:xfrm>
              <a:off x="3771825" y="1284875"/>
              <a:ext cx="1623300" cy="1265775"/>
            </a:xfrm>
            <a:custGeom>
              <a:avLst/>
              <a:gdLst/>
              <a:ahLst/>
              <a:cxnLst/>
              <a:rect l="l" t="t" r="r" b="b"/>
              <a:pathLst>
                <a:path w="64932" h="50631" extrusionOk="0">
                  <a:moveTo>
                    <a:pt x="8436" y="0"/>
                  </a:moveTo>
                  <a:cubicBezTo>
                    <a:pt x="5772" y="2775"/>
                    <a:pt x="2998" y="6049"/>
                    <a:pt x="1499" y="9268"/>
                  </a:cubicBezTo>
                  <a:cubicBezTo>
                    <a:pt x="223" y="11932"/>
                    <a:pt x="1" y="15039"/>
                    <a:pt x="722" y="18702"/>
                  </a:cubicBezTo>
                  <a:cubicBezTo>
                    <a:pt x="778" y="19202"/>
                    <a:pt x="889" y="19701"/>
                    <a:pt x="1055" y="20145"/>
                  </a:cubicBezTo>
                  <a:cubicBezTo>
                    <a:pt x="1999" y="23419"/>
                    <a:pt x="3941" y="25084"/>
                    <a:pt x="6216" y="27026"/>
                  </a:cubicBezTo>
                  <a:cubicBezTo>
                    <a:pt x="6827" y="27581"/>
                    <a:pt x="7548" y="28192"/>
                    <a:pt x="8214" y="28802"/>
                  </a:cubicBezTo>
                  <a:cubicBezTo>
                    <a:pt x="11600" y="31966"/>
                    <a:pt x="13209" y="35240"/>
                    <a:pt x="15096" y="39069"/>
                  </a:cubicBezTo>
                  <a:cubicBezTo>
                    <a:pt x="15484" y="39957"/>
                    <a:pt x="15928" y="40845"/>
                    <a:pt x="16428" y="41788"/>
                  </a:cubicBezTo>
                  <a:cubicBezTo>
                    <a:pt x="18981" y="46727"/>
                    <a:pt x="23254" y="49780"/>
                    <a:pt x="28415" y="50501"/>
                  </a:cubicBezTo>
                  <a:cubicBezTo>
                    <a:pt x="28859" y="50557"/>
                    <a:pt x="29303" y="50557"/>
                    <a:pt x="29802" y="50612"/>
                  </a:cubicBezTo>
                  <a:cubicBezTo>
                    <a:pt x="30080" y="50624"/>
                    <a:pt x="30363" y="50630"/>
                    <a:pt x="30649" y="50630"/>
                  </a:cubicBezTo>
                  <a:cubicBezTo>
                    <a:pt x="35632" y="50630"/>
                    <a:pt x="41915" y="48819"/>
                    <a:pt x="47950" y="45618"/>
                  </a:cubicBezTo>
                  <a:cubicBezTo>
                    <a:pt x="56385" y="41067"/>
                    <a:pt x="61491" y="35351"/>
                    <a:pt x="63156" y="28469"/>
                  </a:cubicBezTo>
                  <a:cubicBezTo>
                    <a:pt x="64931" y="20922"/>
                    <a:pt x="60325" y="13097"/>
                    <a:pt x="50502" y="7048"/>
                  </a:cubicBezTo>
                  <a:cubicBezTo>
                    <a:pt x="48061" y="5550"/>
                    <a:pt x="45341" y="4218"/>
                    <a:pt x="43010" y="2997"/>
                  </a:cubicBezTo>
                  <a:lnTo>
                    <a:pt x="41845" y="2386"/>
                  </a:lnTo>
                  <a:cubicBezTo>
                    <a:pt x="40069" y="1498"/>
                    <a:pt x="38238" y="777"/>
                    <a:pt x="36406" y="55"/>
                  </a:cubicBezTo>
                  <a:lnTo>
                    <a:pt x="36295" y="0"/>
                  </a:lnTo>
                  <a:lnTo>
                    <a:pt x="33798" y="0"/>
                  </a:lnTo>
                  <a:cubicBezTo>
                    <a:pt x="34575" y="333"/>
                    <a:pt x="35296" y="610"/>
                    <a:pt x="36073" y="888"/>
                  </a:cubicBezTo>
                  <a:cubicBezTo>
                    <a:pt x="37849" y="1609"/>
                    <a:pt x="39681" y="2331"/>
                    <a:pt x="41401" y="3219"/>
                  </a:cubicBezTo>
                  <a:lnTo>
                    <a:pt x="42566" y="3829"/>
                  </a:lnTo>
                  <a:cubicBezTo>
                    <a:pt x="44953" y="4995"/>
                    <a:pt x="47617" y="6382"/>
                    <a:pt x="50058" y="7880"/>
                  </a:cubicBezTo>
                  <a:cubicBezTo>
                    <a:pt x="54498" y="10600"/>
                    <a:pt x="64654" y="18092"/>
                    <a:pt x="62212" y="28247"/>
                  </a:cubicBezTo>
                  <a:cubicBezTo>
                    <a:pt x="60658" y="34851"/>
                    <a:pt x="55719" y="40401"/>
                    <a:pt x="47561" y="44785"/>
                  </a:cubicBezTo>
                  <a:cubicBezTo>
                    <a:pt x="41681" y="47940"/>
                    <a:pt x="35595" y="49695"/>
                    <a:pt x="30757" y="49695"/>
                  </a:cubicBezTo>
                  <a:cubicBezTo>
                    <a:pt x="29979" y="49695"/>
                    <a:pt x="29233" y="49650"/>
                    <a:pt x="28526" y="49558"/>
                  </a:cubicBezTo>
                  <a:cubicBezTo>
                    <a:pt x="23642" y="48947"/>
                    <a:pt x="19647" y="46006"/>
                    <a:pt x="17260" y="41344"/>
                  </a:cubicBezTo>
                  <a:cubicBezTo>
                    <a:pt x="16761" y="40456"/>
                    <a:pt x="16317" y="39569"/>
                    <a:pt x="15928" y="38681"/>
                  </a:cubicBezTo>
                  <a:cubicBezTo>
                    <a:pt x="13986" y="34796"/>
                    <a:pt x="12321" y="31411"/>
                    <a:pt x="8825" y="28136"/>
                  </a:cubicBezTo>
                  <a:cubicBezTo>
                    <a:pt x="8159" y="27470"/>
                    <a:pt x="7493" y="26915"/>
                    <a:pt x="6827" y="26361"/>
                  </a:cubicBezTo>
                  <a:cubicBezTo>
                    <a:pt x="4552" y="24418"/>
                    <a:pt x="2776" y="22864"/>
                    <a:pt x="1943" y="19923"/>
                  </a:cubicBezTo>
                  <a:cubicBezTo>
                    <a:pt x="1832" y="19479"/>
                    <a:pt x="1721" y="19035"/>
                    <a:pt x="1610" y="18536"/>
                  </a:cubicBezTo>
                  <a:cubicBezTo>
                    <a:pt x="944" y="14984"/>
                    <a:pt x="1166" y="12209"/>
                    <a:pt x="2332" y="9656"/>
                  </a:cubicBezTo>
                  <a:cubicBezTo>
                    <a:pt x="3886" y="6327"/>
                    <a:pt x="6938" y="2830"/>
                    <a:pt x="9713" y="0"/>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3"/>
            <p:cNvSpPr/>
            <p:nvPr/>
          </p:nvSpPr>
          <p:spPr>
            <a:xfrm>
              <a:off x="4074300" y="1451350"/>
              <a:ext cx="856050" cy="734300"/>
            </a:xfrm>
            <a:custGeom>
              <a:avLst/>
              <a:gdLst/>
              <a:ahLst/>
              <a:cxnLst/>
              <a:rect l="l" t="t" r="r" b="b"/>
              <a:pathLst>
                <a:path w="34242" h="29372" extrusionOk="0">
                  <a:moveTo>
                    <a:pt x="12542" y="888"/>
                  </a:moveTo>
                  <a:cubicBezTo>
                    <a:pt x="14207" y="1388"/>
                    <a:pt x="23530" y="5106"/>
                    <a:pt x="27249" y="7770"/>
                  </a:cubicBezTo>
                  <a:cubicBezTo>
                    <a:pt x="31300" y="10711"/>
                    <a:pt x="33298" y="15262"/>
                    <a:pt x="32354" y="19646"/>
                  </a:cubicBezTo>
                  <a:cubicBezTo>
                    <a:pt x="31522" y="23808"/>
                    <a:pt x="28192" y="26971"/>
                    <a:pt x="23364" y="28026"/>
                  </a:cubicBezTo>
                  <a:cubicBezTo>
                    <a:pt x="22092" y="28315"/>
                    <a:pt x="20959" y="28448"/>
                    <a:pt x="19937" y="28448"/>
                  </a:cubicBezTo>
                  <a:cubicBezTo>
                    <a:pt x="15073" y="28448"/>
                    <a:pt x="12722" y="25424"/>
                    <a:pt x="9878" y="21755"/>
                  </a:cubicBezTo>
                  <a:cubicBezTo>
                    <a:pt x="8768" y="20367"/>
                    <a:pt x="7659" y="18925"/>
                    <a:pt x="6327" y="17482"/>
                  </a:cubicBezTo>
                  <a:cubicBezTo>
                    <a:pt x="5550" y="16705"/>
                    <a:pt x="4828" y="16039"/>
                    <a:pt x="4162" y="15539"/>
                  </a:cubicBezTo>
                  <a:cubicBezTo>
                    <a:pt x="2109" y="13763"/>
                    <a:pt x="1110" y="12931"/>
                    <a:pt x="2331" y="9324"/>
                  </a:cubicBezTo>
                  <a:cubicBezTo>
                    <a:pt x="3718" y="5439"/>
                    <a:pt x="8990" y="1055"/>
                    <a:pt x="12542" y="888"/>
                  </a:cubicBezTo>
                  <a:close/>
                  <a:moveTo>
                    <a:pt x="12598" y="0"/>
                  </a:moveTo>
                  <a:cubicBezTo>
                    <a:pt x="8657" y="111"/>
                    <a:pt x="2997" y="4773"/>
                    <a:pt x="1498" y="9046"/>
                  </a:cubicBezTo>
                  <a:cubicBezTo>
                    <a:pt x="0" y="13209"/>
                    <a:pt x="1498" y="14485"/>
                    <a:pt x="3552" y="16205"/>
                  </a:cubicBezTo>
                  <a:cubicBezTo>
                    <a:pt x="4218" y="16760"/>
                    <a:pt x="4939" y="17371"/>
                    <a:pt x="5661" y="18148"/>
                  </a:cubicBezTo>
                  <a:cubicBezTo>
                    <a:pt x="6993" y="19535"/>
                    <a:pt x="8102" y="20922"/>
                    <a:pt x="9157" y="22310"/>
                  </a:cubicBezTo>
                  <a:cubicBezTo>
                    <a:pt x="11932" y="25917"/>
                    <a:pt x="14429" y="29136"/>
                    <a:pt x="19424" y="29358"/>
                  </a:cubicBezTo>
                  <a:cubicBezTo>
                    <a:pt x="19617" y="29367"/>
                    <a:pt x="19814" y="29371"/>
                    <a:pt x="20016" y="29371"/>
                  </a:cubicBezTo>
                  <a:cubicBezTo>
                    <a:pt x="21088" y="29371"/>
                    <a:pt x="22278" y="29241"/>
                    <a:pt x="23586" y="28914"/>
                  </a:cubicBezTo>
                  <a:cubicBezTo>
                    <a:pt x="28747" y="27804"/>
                    <a:pt x="32354" y="24363"/>
                    <a:pt x="33298" y="19813"/>
                  </a:cubicBezTo>
                  <a:cubicBezTo>
                    <a:pt x="34241" y="15095"/>
                    <a:pt x="32132" y="10212"/>
                    <a:pt x="27748" y="7048"/>
                  </a:cubicBezTo>
                  <a:cubicBezTo>
                    <a:pt x="23752" y="4163"/>
                    <a:pt x="14041" y="389"/>
                    <a:pt x="12709" y="0"/>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23"/>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771376"/>
      </p:ext>
    </p:extLst>
  </p:cSld>
  <p:clrMapOvr>
    <a:masterClrMapping/>
  </p:clrMapOvr>
  <p:transition spd="slow">
    <p:comb/>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9"/>
        <p:cNvGrpSpPr/>
        <p:nvPr/>
      </p:nvGrpSpPr>
      <p:grpSpPr>
        <a:xfrm>
          <a:off x="0" y="0"/>
          <a:ext cx="0" cy="0"/>
          <a:chOff x="0" y="0"/>
          <a:chExt cx="0" cy="0"/>
        </a:xfrm>
      </p:grpSpPr>
      <p:grpSp>
        <p:nvGrpSpPr>
          <p:cNvPr id="80" name="Google Shape;80;p4"/>
          <p:cNvGrpSpPr/>
          <p:nvPr/>
        </p:nvGrpSpPr>
        <p:grpSpPr>
          <a:xfrm>
            <a:off x="-20619" y="-7694"/>
            <a:ext cx="9181207" cy="5162098"/>
            <a:chOff x="238125" y="839425"/>
            <a:chExt cx="7136023" cy="4012825"/>
          </a:xfrm>
        </p:grpSpPr>
        <p:sp>
          <p:nvSpPr>
            <p:cNvPr id="81" name="Google Shape;81;p4"/>
            <p:cNvSpPr/>
            <p:nvPr/>
          </p:nvSpPr>
          <p:spPr>
            <a:xfrm>
              <a:off x="240700" y="839425"/>
              <a:ext cx="7133425" cy="4012825"/>
            </a:xfrm>
            <a:custGeom>
              <a:avLst/>
              <a:gdLst/>
              <a:ahLst/>
              <a:cxnLst/>
              <a:rect l="l" t="t" r="r" b="b"/>
              <a:pathLst>
                <a:path w="285337" h="160513" extrusionOk="0">
                  <a:moveTo>
                    <a:pt x="1" y="0"/>
                  </a:moveTo>
                  <a:lnTo>
                    <a:pt x="1" y="160513"/>
                  </a:lnTo>
                  <a:lnTo>
                    <a:pt x="285336" y="160513"/>
                  </a:lnTo>
                  <a:lnTo>
                    <a:pt x="285336" y="0"/>
                  </a:ln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788600" y="1649850"/>
              <a:ext cx="145525" cy="13052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2244275" y="1026475"/>
              <a:ext cx="74575" cy="7137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5206375" y="1026350"/>
              <a:ext cx="74075" cy="71500"/>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6738700" y="4540500"/>
              <a:ext cx="94775" cy="84950"/>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6984150" y="1877700"/>
              <a:ext cx="94800" cy="84950"/>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238125" y="1658125"/>
              <a:ext cx="2600" cy="45075"/>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240700" y="839425"/>
              <a:ext cx="1086475" cy="862750"/>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1804100" y="3500125"/>
              <a:ext cx="74600" cy="7137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6052916" y="1257614"/>
              <a:ext cx="1321232" cy="1222376"/>
            </a:xfrm>
            <a:custGeom>
              <a:avLst/>
              <a:gdLst/>
              <a:ahLst/>
              <a:cxnLst/>
              <a:rect l="l" t="t" r="r" b="b"/>
              <a:pathLst>
                <a:path w="66452" h="61480" extrusionOk="0">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38126" y="2927691"/>
              <a:ext cx="582600" cy="911475"/>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rot="10800000">
              <a:off x="238126" y="3119516"/>
              <a:ext cx="486300" cy="919725"/>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6685524" y="3235218"/>
              <a:ext cx="195250" cy="156775"/>
            </a:xfrm>
            <a:custGeom>
              <a:avLst/>
              <a:gdLst/>
              <a:ahLst/>
              <a:cxnLst/>
              <a:rect l="l" t="t" r="r" b="b"/>
              <a:pathLst>
                <a:path w="7810" h="6271" extrusionOk="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6909224" y="3458118"/>
              <a:ext cx="138225" cy="127725"/>
            </a:xfrm>
            <a:custGeom>
              <a:avLst/>
              <a:gdLst/>
              <a:ahLst/>
              <a:cxnLst/>
              <a:rect l="l" t="t" r="r" b="b"/>
              <a:pathLst>
                <a:path w="5529" h="5109" extrusionOk="0">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6568474" y="3486343"/>
              <a:ext cx="153825" cy="75375"/>
            </a:xfrm>
            <a:custGeom>
              <a:avLst/>
              <a:gdLst/>
              <a:ahLst/>
              <a:cxnLst/>
              <a:rect l="l" t="t" r="r" b="b"/>
              <a:pathLst>
                <a:path w="6153" h="3015" extrusionOk="0">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7113274" y="3646818"/>
              <a:ext cx="122325" cy="77525"/>
            </a:xfrm>
            <a:custGeom>
              <a:avLst/>
              <a:gdLst/>
              <a:ahLst/>
              <a:cxnLst/>
              <a:rect l="l" t="t" r="r" b="b"/>
              <a:pathLst>
                <a:path w="4893" h="3101" extrusionOk="0">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7087374" y="3324768"/>
              <a:ext cx="75100" cy="67775"/>
            </a:xfrm>
            <a:custGeom>
              <a:avLst/>
              <a:gdLst/>
              <a:ahLst/>
              <a:cxnLst/>
              <a:rect l="l" t="t" r="r" b="b"/>
              <a:pathLst>
                <a:path w="3004" h="2711" extrusionOk="0">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3254600" y="839425"/>
              <a:ext cx="1860650" cy="811175"/>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4"/>
          <p:cNvSpPr/>
          <p:nvPr/>
        </p:nvSpPr>
        <p:spPr>
          <a:xfrm>
            <a:off x="3776924" y="4423399"/>
            <a:ext cx="2293706" cy="720150"/>
          </a:xfrm>
          <a:custGeom>
            <a:avLst/>
            <a:gdLst/>
            <a:ahLst/>
            <a:cxnLst/>
            <a:rect l="l" t="t" r="r" b="b"/>
            <a:pathLst>
              <a:path w="229256" h="71979" extrusionOk="0">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txBox="1">
            <a:spLocks noGrp="1"/>
          </p:cNvSpPr>
          <p:nvPr>
            <p:ph type="title"/>
          </p:nvPr>
        </p:nvSpPr>
        <p:spPr>
          <a:xfrm>
            <a:off x="2377440" y="1124712"/>
            <a:ext cx="4389000" cy="1453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9600"/>
              <a:buNone/>
              <a:defRPr sz="9600">
                <a:solidFill>
                  <a:schemeClr val="dk2"/>
                </a:solidFill>
              </a:defRPr>
            </a:lvl1pPr>
            <a:lvl2pPr lvl="1" algn="ctr" rtl="0">
              <a:spcBef>
                <a:spcPts val="0"/>
              </a:spcBef>
              <a:spcAft>
                <a:spcPts val="0"/>
              </a:spcAft>
              <a:buClr>
                <a:schemeClr val="dk2"/>
              </a:buClr>
              <a:buSzPts val="9600"/>
              <a:buNone/>
              <a:defRPr sz="9600">
                <a:solidFill>
                  <a:schemeClr val="dk2"/>
                </a:solidFill>
              </a:defRPr>
            </a:lvl2pPr>
            <a:lvl3pPr lvl="2" algn="ctr" rtl="0">
              <a:spcBef>
                <a:spcPts val="0"/>
              </a:spcBef>
              <a:spcAft>
                <a:spcPts val="0"/>
              </a:spcAft>
              <a:buClr>
                <a:schemeClr val="dk2"/>
              </a:buClr>
              <a:buSzPts val="9600"/>
              <a:buNone/>
              <a:defRPr sz="9600">
                <a:solidFill>
                  <a:schemeClr val="dk2"/>
                </a:solidFill>
              </a:defRPr>
            </a:lvl3pPr>
            <a:lvl4pPr lvl="3" algn="ctr" rtl="0">
              <a:spcBef>
                <a:spcPts val="0"/>
              </a:spcBef>
              <a:spcAft>
                <a:spcPts val="0"/>
              </a:spcAft>
              <a:buClr>
                <a:schemeClr val="dk2"/>
              </a:buClr>
              <a:buSzPts val="9600"/>
              <a:buNone/>
              <a:defRPr sz="9600">
                <a:solidFill>
                  <a:schemeClr val="dk2"/>
                </a:solidFill>
              </a:defRPr>
            </a:lvl4pPr>
            <a:lvl5pPr lvl="4" algn="ctr" rtl="0">
              <a:spcBef>
                <a:spcPts val="0"/>
              </a:spcBef>
              <a:spcAft>
                <a:spcPts val="0"/>
              </a:spcAft>
              <a:buClr>
                <a:schemeClr val="dk2"/>
              </a:buClr>
              <a:buSzPts val="9600"/>
              <a:buNone/>
              <a:defRPr sz="9600">
                <a:solidFill>
                  <a:schemeClr val="dk2"/>
                </a:solidFill>
              </a:defRPr>
            </a:lvl5pPr>
            <a:lvl6pPr lvl="5" algn="ctr" rtl="0">
              <a:spcBef>
                <a:spcPts val="0"/>
              </a:spcBef>
              <a:spcAft>
                <a:spcPts val="0"/>
              </a:spcAft>
              <a:buClr>
                <a:schemeClr val="dk2"/>
              </a:buClr>
              <a:buSzPts val="9600"/>
              <a:buNone/>
              <a:defRPr sz="9600">
                <a:solidFill>
                  <a:schemeClr val="dk2"/>
                </a:solidFill>
              </a:defRPr>
            </a:lvl6pPr>
            <a:lvl7pPr lvl="6" algn="ctr" rtl="0">
              <a:spcBef>
                <a:spcPts val="0"/>
              </a:spcBef>
              <a:spcAft>
                <a:spcPts val="0"/>
              </a:spcAft>
              <a:buClr>
                <a:schemeClr val="dk2"/>
              </a:buClr>
              <a:buSzPts val="9600"/>
              <a:buNone/>
              <a:defRPr sz="9600">
                <a:solidFill>
                  <a:schemeClr val="dk2"/>
                </a:solidFill>
              </a:defRPr>
            </a:lvl7pPr>
            <a:lvl8pPr lvl="7" algn="ctr" rtl="0">
              <a:spcBef>
                <a:spcPts val="0"/>
              </a:spcBef>
              <a:spcAft>
                <a:spcPts val="0"/>
              </a:spcAft>
              <a:buClr>
                <a:schemeClr val="dk2"/>
              </a:buClr>
              <a:buSzPts val="9600"/>
              <a:buNone/>
              <a:defRPr sz="9600">
                <a:solidFill>
                  <a:schemeClr val="dk2"/>
                </a:solidFill>
              </a:defRPr>
            </a:lvl8pPr>
            <a:lvl9pPr lvl="8" algn="ctr" rtl="0">
              <a:spcBef>
                <a:spcPts val="0"/>
              </a:spcBef>
              <a:spcAft>
                <a:spcPts val="0"/>
              </a:spcAft>
              <a:buClr>
                <a:schemeClr val="dk2"/>
              </a:buClr>
              <a:buSzPts val="9600"/>
              <a:buNone/>
              <a:defRPr sz="9600">
                <a:solidFill>
                  <a:schemeClr val="dk2"/>
                </a:solidFill>
              </a:defRPr>
            </a:lvl9pPr>
          </a:lstStyle>
          <a:p>
            <a:endParaRPr/>
          </a:p>
        </p:txBody>
      </p:sp>
      <p:sp>
        <p:nvSpPr>
          <p:cNvPr id="101" name="Google Shape;101;p4"/>
          <p:cNvSpPr txBox="1">
            <a:spLocks noGrp="1"/>
          </p:cNvSpPr>
          <p:nvPr>
            <p:ph type="subTitle" idx="1"/>
          </p:nvPr>
        </p:nvSpPr>
        <p:spPr>
          <a:xfrm>
            <a:off x="2377440" y="3008376"/>
            <a:ext cx="4389000" cy="804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Nunito"/>
                <a:ea typeface="Nunito"/>
                <a:cs typeface="Nunito"/>
                <a:sym typeface="Nunito"/>
              </a:defRPr>
            </a:lvl1pPr>
            <a:lvl2pPr lvl="1" algn="ctr" rtl="0">
              <a:spcBef>
                <a:spcPts val="0"/>
              </a:spcBef>
              <a:spcAft>
                <a:spcPts val="0"/>
              </a:spcAft>
              <a:buNone/>
              <a:defRPr sz="1600">
                <a:solidFill>
                  <a:schemeClr val="dk2"/>
                </a:solidFill>
                <a:latin typeface="Nunito"/>
                <a:ea typeface="Nunito"/>
                <a:cs typeface="Nunito"/>
                <a:sym typeface="Nunito"/>
              </a:defRPr>
            </a:lvl2pPr>
            <a:lvl3pPr lvl="2" algn="ctr" rtl="0">
              <a:spcBef>
                <a:spcPts val="0"/>
              </a:spcBef>
              <a:spcAft>
                <a:spcPts val="0"/>
              </a:spcAft>
              <a:buNone/>
              <a:defRPr sz="1600">
                <a:solidFill>
                  <a:schemeClr val="dk2"/>
                </a:solidFill>
                <a:latin typeface="Nunito"/>
                <a:ea typeface="Nunito"/>
                <a:cs typeface="Nunito"/>
                <a:sym typeface="Nunito"/>
              </a:defRPr>
            </a:lvl3pPr>
            <a:lvl4pPr lvl="3" algn="ctr" rtl="0">
              <a:spcBef>
                <a:spcPts val="0"/>
              </a:spcBef>
              <a:spcAft>
                <a:spcPts val="0"/>
              </a:spcAft>
              <a:buNone/>
              <a:defRPr sz="1600">
                <a:solidFill>
                  <a:schemeClr val="dk2"/>
                </a:solidFill>
                <a:latin typeface="Nunito"/>
                <a:ea typeface="Nunito"/>
                <a:cs typeface="Nunito"/>
                <a:sym typeface="Nunito"/>
              </a:defRPr>
            </a:lvl4pPr>
            <a:lvl5pPr lvl="4" algn="ctr" rtl="0">
              <a:spcBef>
                <a:spcPts val="0"/>
              </a:spcBef>
              <a:spcAft>
                <a:spcPts val="0"/>
              </a:spcAft>
              <a:buNone/>
              <a:defRPr sz="1600">
                <a:solidFill>
                  <a:schemeClr val="dk2"/>
                </a:solidFill>
                <a:latin typeface="Nunito"/>
                <a:ea typeface="Nunito"/>
                <a:cs typeface="Nunito"/>
                <a:sym typeface="Nunito"/>
              </a:defRPr>
            </a:lvl5pPr>
            <a:lvl6pPr lvl="5" algn="ctr" rtl="0">
              <a:spcBef>
                <a:spcPts val="0"/>
              </a:spcBef>
              <a:spcAft>
                <a:spcPts val="0"/>
              </a:spcAft>
              <a:buNone/>
              <a:defRPr sz="1600">
                <a:solidFill>
                  <a:schemeClr val="dk2"/>
                </a:solidFill>
                <a:latin typeface="Nunito"/>
                <a:ea typeface="Nunito"/>
                <a:cs typeface="Nunito"/>
                <a:sym typeface="Nunito"/>
              </a:defRPr>
            </a:lvl6pPr>
            <a:lvl7pPr lvl="6" algn="ctr" rtl="0">
              <a:spcBef>
                <a:spcPts val="0"/>
              </a:spcBef>
              <a:spcAft>
                <a:spcPts val="0"/>
              </a:spcAft>
              <a:buNone/>
              <a:defRPr sz="1600">
                <a:solidFill>
                  <a:schemeClr val="dk2"/>
                </a:solidFill>
                <a:latin typeface="Nunito"/>
                <a:ea typeface="Nunito"/>
                <a:cs typeface="Nunito"/>
                <a:sym typeface="Nunito"/>
              </a:defRPr>
            </a:lvl7pPr>
            <a:lvl8pPr lvl="7" algn="ctr" rtl="0">
              <a:spcBef>
                <a:spcPts val="0"/>
              </a:spcBef>
              <a:spcAft>
                <a:spcPts val="0"/>
              </a:spcAft>
              <a:buNone/>
              <a:defRPr sz="1600">
                <a:solidFill>
                  <a:schemeClr val="dk2"/>
                </a:solidFill>
                <a:latin typeface="Nunito"/>
                <a:ea typeface="Nunito"/>
                <a:cs typeface="Nunito"/>
                <a:sym typeface="Nunito"/>
              </a:defRPr>
            </a:lvl8pPr>
            <a:lvl9pPr lvl="8" algn="ctr"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102" name="Google Shape;102;p4"/>
          <p:cNvSpPr/>
          <p:nvPr/>
        </p:nvSpPr>
        <p:spPr>
          <a:xfrm>
            <a:off x="358125" y="4608900"/>
            <a:ext cx="1353907" cy="536813"/>
          </a:xfrm>
          <a:custGeom>
            <a:avLst/>
            <a:gdLst/>
            <a:ahLst/>
            <a:cxnLst/>
            <a:rect l="l" t="t" r="r" b="b"/>
            <a:pathLst>
              <a:path w="162827" h="64579" extrusionOk="0">
                <a:moveTo>
                  <a:pt x="113113" y="0"/>
                </a:moveTo>
                <a:cubicBezTo>
                  <a:pt x="109831" y="0"/>
                  <a:pt x="106719" y="214"/>
                  <a:pt x="103945" y="647"/>
                </a:cubicBezTo>
                <a:cubicBezTo>
                  <a:pt x="89572" y="2922"/>
                  <a:pt x="74477" y="8139"/>
                  <a:pt x="59160" y="16075"/>
                </a:cubicBezTo>
                <a:cubicBezTo>
                  <a:pt x="47450" y="22179"/>
                  <a:pt x="35518" y="29893"/>
                  <a:pt x="23642" y="39106"/>
                </a:cubicBezTo>
                <a:lnTo>
                  <a:pt x="23143" y="39494"/>
                </a:lnTo>
                <a:cubicBezTo>
                  <a:pt x="14319" y="46320"/>
                  <a:pt x="3608" y="54644"/>
                  <a:pt x="1" y="64578"/>
                </a:cubicBezTo>
                <a:lnTo>
                  <a:pt x="2443" y="64578"/>
                </a:lnTo>
                <a:cubicBezTo>
                  <a:pt x="6105" y="55588"/>
                  <a:pt x="16206" y="47763"/>
                  <a:pt x="24530" y="41270"/>
                </a:cubicBezTo>
                <a:lnTo>
                  <a:pt x="25030" y="40881"/>
                </a:lnTo>
                <a:cubicBezTo>
                  <a:pt x="36795" y="31780"/>
                  <a:pt x="48615" y="24122"/>
                  <a:pt x="60159" y="18128"/>
                </a:cubicBezTo>
                <a:cubicBezTo>
                  <a:pt x="75309" y="10248"/>
                  <a:pt x="90127" y="5142"/>
                  <a:pt x="104278" y="2922"/>
                </a:cubicBezTo>
                <a:cubicBezTo>
                  <a:pt x="106871" y="2515"/>
                  <a:pt x="109878" y="2300"/>
                  <a:pt x="113124" y="2300"/>
                </a:cubicBezTo>
                <a:cubicBezTo>
                  <a:pt x="126688" y="2300"/>
                  <a:pt x="144423" y="6052"/>
                  <a:pt x="153559" y="15187"/>
                </a:cubicBezTo>
                <a:cubicBezTo>
                  <a:pt x="158498" y="20182"/>
                  <a:pt x="160440" y="26286"/>
                  <a:pt x="159275" y="33334"/>
                </a:cubicBezTo>
                <a:cubicBezTo>
                  <a:pt x="158331" y="39217"/>
                  <a:pt x="155002" y="44433"/>
                  <a:pt x="152171" y="48262"/>
                </a:cubicBezTo>
                <a:cubicBezTo>
                  <a:pt x="148009" y="54089"/>
                  <a:pt x="143070" y="59528"/>
                  <a:pt x="137465" y="64578"/>
                </a:cubicBezTo>
                <a:lnTo>
                  <a:pt x="140850" y="64578"/>
                </a:lnTo>
                <a:cubicBezTo>
                  <a:pt x="145789" y="59917"/>
                  <a:pt x="150229" y="54922"/>
                  <a:pt x="154058" y="49650"/>
                </a:cubicBezTo>
                <a:cubicBezTo>
                  <a:pt x="157000" y="45543"/>
                  <a:pt x="160496" y="40049"/>
                  <a:pt x="161550" y="33722"/>
                </a:cubicBezTo>
                <a:cubicBezTo>
                  <a:pt x="162827" y="25898"/>
                  <a:pt x="160662" y="19127"/>
                  <a:pt x="155168" y="13633"/>
                </a:cubicBezTo>
                <a:cubicBezTo>
                  <a:pt x="148231" y="6641"/>
                  <a:pt x="137687" y="3311"/>
                  <a:pt x="130084" y="1757"/>
                </a:cubicBezTo>
                <a:cubicBezTo>
                  <a:pt x="129751" y="1701"/>
                  <a:pt x="129418" y="1646"/>
                  <a:pt x="129085" y="1535"/>
                </a:cubicBezTo>
                <a:cubicBezTo>
                  <a:pt x="123774" y="520"/>
                  <a:pt x="118237" y="0"/>
                  <a:pt x="113113"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4"/>
          <p:cNvGrpSpPr/>
          <p:nvPr/>
        </p:nvGrpSpPr>
        <p:grpSpPr>
          <a:xfrm rot="-5400000">
            <a:off x="6184854" y="1208922"/>
            <a:ext cx="489135" cy="447388"/>
            <a:chOff x="5177300" y="2314950"/>
            <a:chExt cx="341575" cy="312400"/>
          </a:xfrm>
        </p:grpSpPr>
        <p:sp>
          <p:nvSpPr>
            <p:cNvPr id="104" name="Google Shape;104;p4"/>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4"/>
          <p:cNvGrpSpPr/>
          <p:nvPr/>
        </p:nvGrpSpPr>
        <p:grpSpPr>
          <a:xfrm rot="3600062">
            <a:off x="2932917" y="2475496"/>
            <a:ext cx="489151" cy="447371"/>
            <a:chOff x="5177300" y="2314950"/>
            <a:chExt cx="341575" cy="312400"/>
          </a:xfrm>
        </p:grpSpPr>
        <p:sp>
          <p:nvSpPr>
            <p:cNvPr id="110" name="Google Shape;110;p4"/>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rgbClr val="FDDACB"/>
        </a:solidFill>
        <a:effectLst/>
      </p:bgPr>
    </p:bg>
    <p:spTree>
      <p:nvGrpSpPr>
        <p:cNvPr id="1" name="Shape 115"/>
        <p:cNvGrpSpPr/>
        <p:nvPr/>
      </p:nvGrpSpPr>
      <p:grpSpPr>
        <a:xfrm>
          <a:off x="0" y="0"/>
          <a:ext cx="0" cy="0"/>
          <a:chOff x="0" y="0"/>
          <a:chExt cx="0" cy="0"/>
        </a:xfrm>
      </p:grpSpPr>
      <p:sp>
        <p:nvSpPr>
          <p:cNvPr id="116" name="Google Shape;116;p5"/>
          <p:cNvSpPr/>
          <p:nvPr/>
        </p:nvSpPr>
        <p:spPr>
          <a:xfrm rot="5400000">
            <a:off x="7984068" y="2458419"/>
            <a:ext cx="1615602" cy="704262"/>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52" y="-7961"/>
            <a:ext cx="846632" cy="1041291"/>
          </a:xfrm>
          <a:custGeom>
            <a:avLst/>
            <a:gdLst/>
            <a:ahLst/>
            <a:cxnLst/>
            <a:rect l="l" t="t" r="r" b="b"/>
            <a:pathLst>
              <a:path w="40601" h="49942" extrusionOk="0">
                <a:moveTo>
                  <a:pt x="34904" y="0"/>
                </a:moveTo>
                <a:cubicBezTo>
                  <a:pt x="37369" y="2216"/>
                  <a:pt x="38674" y="4557"/>
                  <a:pt x="38881" y="7167"/>
                </a:cubicBezTo>
                <a:cubicBezTo>
                  <a:pt x="39357" y="13029"/>
                  <a:pt x="33930" y="19202"/>
                  <a:pt x="29580" y="24173"/>
                </a:cubicBezTo>
                <a:lnTo>
                  <a:pt x="29352" y="24422"/>
                </a:lnTo>
                <a:cubicBezTo>
                  <a:pt x="24174" y="30325"/>
                  <a:pt x="18809" y="35504"/>
                  <a:pt x="13382" y="39792"/>
                </a:cubicBezTo>
                <a:cubicBezTo>
                  <a:pt x="8970" y="43313"/>
                  <a:pt x="4475" y="46254"/>
                  <a:pt x="1" y="48595"/>
                </a:cubicBezTo>
                <a:lnTo>
                  <a:pt x="1" y="49941"/>
                </a:lnTo>
                <a:cubicBezTo>
                  <a:pt x="4744" y="47518"/>
                  <a:pt x="9467" y="44452"/>
                  <a:pt x="14128" y="40744"/>
                </a:cubicBezTo>
                <a:cubicBezTo>
                  <a:pt x="19617" y="36415"/>
                  <a:pt x="25044" y="31175"/>
                  <a:pt x="30264" y="25230"/>
                </a:cubicBezTo>
                <a:lnTo>
                  <a:pt x="30492" y="24960"/>
                </a:lnTo>
                <a:cubicBezTo>
                  <a:pt x="34987" y="19823"/>
                  <a:pt x="40600" y="13443"/>
                  <a:pt x="40082" y="7063"/>
                </a:cubicBezTo>
                <a:cubicBezTo>
                  <a:pt x="39896" y="4536"/>
                  <a:pt x="38736" y="2175"/>
                  <a:pt x="36644"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txBox="1">
            <a:spLocks noGrp="1"/>
          </p:cNvSpPr>
          <p:nvPr>
            <p:ph type="title"/>
          </p:nvPr>
        </p:nvSpPr>
        <p:spPr>
          <a:xfrm>
            <a:off x="4507992" y="996696"/>
            <a:ext cx="4498800" cy="1472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400"/>
              <a:buNone/>
              <a:defRPr>
                <a:solidFill>
                  <a:schemeClr val="dk2"/>
                </a:solidFill>
              </a:defRPr>
            </a:lvl1pPr>
            <a:lvl2pPr lvl="1" rtl="0">
              <a:spcBef>
                <a:spcPts val="0"/>
              </a:spcBef>
              <a:spcAft>
                <a:spcPts val="0"/>
              </a:spcAft>
              <a:buClr>
                <a:schemeClr val="dk2"/>
              </a:buClr>
              <a:buSzPts val="4400"/>
              <a:buNone/>
              <a:defRPr>
                <a:solidFill>
                  <a:schemeClr val="dk2"/>
                </a:solidFill>
              </a:defRPr>
            </a:lvl2pPr>
            <a:lvl3pPr lvl="2" rtl="0">
              <a:spcBef>
                <a:spcPts val="0"/>
              </a:spcBef>
              <a:spcAft>
                <a:spcPts val="0"/>
              </a:spcAft>
              <a:buClr>
                <a:schemeClr val="dk2"/>
              </a:buClr>
              <a:buSzPts val="4400"/>
              <a:buNone/>
              <a:defRPr>
                <a:solidFill>
                  <a:schemeClr val="dk2"/>
                </a:solidFill>
              </a:defRPr>
            </a:lvl3pPr>
            <a:lvl4pPr lvl="3" rtl="0">
              <a:spcBef>
                <a:spcPts val="0"/>
              </a:spcBef>
              <a:spcAft>
                <a:spcPts val="0"/>
              </a:spcAft>
              <a:buClr>
                <a:schemeClr val="dk2"/>
              </a:buClr>
              <a:buSzPts val="4400"/>
              <a:buNone/>
              <a:defRPr>
                <a:solidFill>
                  <a:schemeClr val="dk2"/>
                </a:solidFill>
              </a:defRPr>
            </a:lvl4pPr>
            <a:lvl5pPr lvl="4" rtl="0">
              <a:spcBef>
                <a:spcPts val="0"/>
              </a:spcBef>
              <a:spcAft>
                <a:spcPts val="0"/>
              </a:spcAft>
              <a:buClr>
                <a:schemeClr val="dk2"/>
              </a:buClr>
              <a:buSzPts val="4400"/>
              <a:buNone/>
              <a:defRPr>
                <a:solidFill>
                  <a:schemeClr val="dk2"/>
                </a:solidFill>
              </a:defRPr>
            </a:lvl5pPr>
            <a:lvl6pPr lvl="5" rtl="0">
              <a:spcBef>
                <a:spcPts val="0"/>
              </a:spcBef>
              <a:spcAft>
                <a:spcPts val="0"/>
              </a:spcAft>
              <a:buClr>
                <a:schemeClr val="dk2"/>
              </a:buClr>
              <a:buSzPts val="4400"/>
              <a:buNone/>
              <a:defRPr>
                <a:solidFill>
                  <a:schemeClr val="dk2"/>
                </a:solidFill>
              </a:defRPr>
            </a:lvl6pPr>
            <a:lvl7pPr lvl="6" rtl="0">
              <a:spcBef>
                <a:spcPts val="0"/>
              </a:spcBef>
              <a:spcAft>
                <a:spcPts val="0"/>
              </a:spcAft>
              <a:buClr>
                <a:schemeClr val="dk2"/>
              </a:buClr>
              <a:buSzPts val="4400"/>
              <a:buNone/>
              <a:defRPr>
                <a:solidFill>
                  <a:schemeClr val="dk2"/>
                </a:solidFill>
              </a:defRPr>
            </a:lvl7pPr>
            <a:lvl8pPr lvl="7" rtl="0">
              <a:spcBef>
                <a:spcPts val="0"/>
              </a:spcBef>
              <a:spcAft>
                <a:spcPts val="0"/>
              </a:spcAft>
              <a:buClr>
                <a:schemeClr val="dk2"/>
              </a:buClr>
              <a:buSzPts val="4400"/>
              <a:buNone/>
              <a:defRPr>
                <a:solidFill>
                  <a:schemeClr val="dk2"/>
                </a:solidFill>
              </a:defRPr>
            </a:lvl8pPr>
            <a:lvl9pPr lvl="8" rtl="0">
              <a:spcBef>
                <a:spcPts val="0"/>
              </a:spcBef>
              <a:spcAft>
                <a:spcPts val="0"/>
              </a:spcAft>
              <a:buClr>
                <a:schemeClr val="dk2"/>
              </a:buClr>
              <a:buSzPts val="4400"/>
              <a:buNone/>
              <a:defRPr>
                <a:solidFill>
                  <a:schemeClr val="dk2"/>
                </a:solidFill>
              </a:defRPr>
            </a:lvl9pPr>
          </a:lstStyle>
          <a:p>
            <a:endParaRPr/>
          </a:p>
        </p:txBody>
      </p:sp>
      <p:sp>
        <p:nvSpPr>
          <p:cNvPr id="119" name="Google Shape;119;p5"/>
          <p:cNvSpPr txBox="1">
            <a:spLocks noGrp="1"/>
          </p:cNvSpPr>
          <p:nvPr>
            <p:ph type="subTitle" idx="1"/>
          </p:nvPr>
        </p:nvSpPr>
        <p:spPr>
          <a:xfrm>
            <a:off x="6601968" y="2624328"/>
            <a:ext cx="1719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b="1">
                <a:solidFill>
                  <a:srgbClr val="DF665D"/>
                </a:solidFill>
              </a:defRPr>
            </a:lvl1pPr>
            <a:lvl2pPr lvl="1" rtl="0">
              <a:spcBef>
                <a:spcPts val="0"/>
              </a:spcBef>
              <a:spcAft>
                <a:spcPts val="0"/>
              </a:spcAft>
              <a:buNone/>
              <a:defRPr b="1">
                <a:solidFill>
                  <a:srgbClr val="DF665D"/>
                </a:solidFill>
              </a:defRPr>
            </a:lvl2pPr>
            <a:lvl3pPr lvl="2" rtl="0">
              <a:spcBef>
                <a:spcPts val="0"/>
              </a:spcBef>
              <a:spcAft>
                <a:spcPts val="0"/>
              </a:spcAft>
              <a:buNone/>
              <a:defRPr b="1">
                <a:solidFill>
                  <a:srgbClr val="DF665D"/>
                </a:solidFill>
              </a:defRPr>
            </a:lvl3pPr>
            <a:lvl4pPr lvl="3" rtl="0">
              <a:spcBef>
                <a:spcPts val="0"/>
              </a:spcBef>
              <a:spcAft>
                <a:spcPts val="0"/>
              </a:spcAft>
              <a:buNone/>
              <a:defRPr b="1">
                <a:solidFill>
                  <a:srgbClr val="DF665D"/>
                </a:solidFill>
              </a:defRPr>
            </a:lvl4pPr>
            <a:lvl5pPr lvl="4" rtl="0">
              <a:spcBef>
                <a:spcPts val="0"/>
              </a:spcBef>
              <a:spcAft>
                <a:spcPts val="0"/>
              </a:spcAft>
              <a:buNone/>
              <a:defRPr b="1">
                <a:solidFill>
                  <a:srgbClr val="DF665D"/>
                </a:solidFill>
              </a:defRPr>
            </a:lvl5pPr>
            <a:lvl6pPr lvl="5" rtl="0">
              <a:spcBef>
                <a:spcPts val="0"/>
              </a:spcBef>
              <a:spcAft>
                <a:spcPts val="0"/>
              </a:spcAft>
              <a:buNone/>
              <a:defRPr b="1">
                <a:solidFill>
                  <a:srgbClr val="DF665D"/>
                </a:solidFill>
              </a:defRPr>
            </a:lvl6pPr>
            <a:lvl7pPr lvl="6" rtl="0">
              <a:spcBef>
                <a:spcPts val="0"/>
              </a:spcBef>
              <a:spcAft>
                <a:spcPts val="0"/>
              </a:spcAft>
              <a:buNone/>
              <a:defRPr b="1">
                <a:solidFill>
                  <a:srgbClr val="DF665D"/>
                </a:solidFill>
              </a:defRPr>
            </a:lvl7pPr>
            <a:lvl8pPr lvl="7" rtl="0">
              <a:spcBef>
                <a:spcPts val="0"/>
              </a:spcBef>
              <a:spcAft>
                <a:spcPts val="0"/>
              </a:spcAft>
              <a:buNone/>
              <a:defRPr b="1">
                <a:solidFill>
                  <a:srgbClr val="DF665D"/>
                </a:solidFill>
              </a:defRPr>
            </a:lvl8pPr>
            <a:lvl9pPr lvl="8" rtl="0">
              <a:spcBef>
                <a:spcPts val="0"/>
              </a:spcBef>
              <a:spcAft>
                <a:spcPts val="0"/>
              </a:spcAft>
              <a:buNone/>
              <a:defRPr b="1">
                <a:solidFill>
                  <a:srgbClr val="DF665D"/>
                </a:solidFill>
              </a:defRPr>
            </a:lvl9pPr>
          </a:lstStyle>
          <a:p>
            <a:endParaRPr/>
          </a:p>
        </p:txBody>
      </p:sp>
      <p:sp>
        <p:nvSpPr>
          <p:cNvPr id="120" name="Google Shape;120;p5"/>
          <p:cNvSpPr txBox="1">
            <a:spLocks noGrp="1"/>
          </p:cNvSpPr>
          <p:nvPr>
            <p:ph type="subTitle" idx="2"/>
          </p:nvPr>
        </p:nvSpPr>
        <p:spPr>
          <a:xfrm>
            <a:off x="4507992" y="2624328"/>
            <a:ext cx="17952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b="1">
                <a:solidFill>
                  <a:srgbClr val="DF665D"/>
                </a:solidFill>
              </a:defRPr>
            </a:lvl1pPr>
            <a:lvl2pPr lvl="1" rtl="0">
              <a:spcBef>
                <a:spcPts val="0"/>
              </a:spcBef>
              <a:spcAft>
                <a:spcPts val="0"/>
              </a:spcAft>
              <a:buNone/>
              <a:defRPr b="1">
                <a:solidFill>
                  <a:srgbClr val="DF665D"/>
                </a:solidFill>
              </a:defRPr>
            </a:lvl2pPr>
            <a:lvl3pPr lvl="2" rtl="0">
              <a:spcBef>
                <a:spcPts val="0"/>
              </a:spcBef>
              <a:spcAft>
                <a:spcPts val="0"/>
              </a:spcAft>
              <a:buNone/>
              <a:defRPr b="1">
                <a:solidFill>
                  <a:srgbClr val="DF665D"/>
                </a:solidFill>
              </a:defRPr>
            </a:lvl3pPr>
            <a:lvl4pPr lvl="3" rtl="0">
              <a:spcBef>
                <a:spcPts val="0"/>
              </a:spcBef>
              <a:spcAft>
                <a:spcPts val="0"/>
              </a:spcAft>
              <a:buNone/>
              <a:defRPr b="1">
                <a:solidFill>
                  <a:srgbClr val="DF665D"/>
                </a:solidFill>
              </a:defRPr>
            </a:lvl4pPr>
            <a:lvl5pPr lvl="4" rtl="0">
              <a:spcBef>
                <a:spcPts val="0"/>
              </a:spcBef>
              <a:spcAft>
                <a:spcPts val="0"/>
              </a:spcAft>
              <a:buNone/>
              <a:defRPr b="1">
                <a:solidFill>
                  <a:srgbClr val="DF665D"/>
                </a:solidFill>
              </a:defRPr>
            </a:lvl5pPr>
            <a:lvl6pPr lvl="5" rtl="0">
              <a:spcBef>
                <a:spcPts val="0"/>
              </a:spcBef>
              <a:spcAft>
                <a:spcPts val="0"/>
              </a:spcAft>
              <a:buNone/>
              <a:defRPr b="1">
                <a:solidFill>
                  <a:srgbClr val="DF665D"/>
                </a:solidFill>
              </a:defRPr>
            </a:lvl6pPr>
            <a:lvl7pPr lvl="6" rtl="0">
              <a:spcBef>
                <a:spcPts val="0"/>
              </a:spcBef>
              <a:spcAft>
                <a:spcPts val="0"/>
              </a:spcAft>
              <a:buNone/>
              <a:defRPr b="1">
                <a:solidFill>
                  <a:srgbClr val="DF665D"/>
                </a:solidFill>
              </a:defRPr>
            </a:lvl7pPr>
            <a:lvl8pPr lvl="7" rtl="0">
              <a:spcBef>
                <a:spcPts val="0"/>
              </a:spcBef>
              <a:spcAft>
                <a:spcPts val="0"/>
              </a:spcAft>
              <a:buNone/>
              <a:defRPr b="1">
                <a:solidFill>
                  <a:srgbClr val="DF665D"/>
                </a:solidFill>
              </a:defRPr>
            </a:lvl8pPr>
            <a:lvl9pPr lvl="8" rtl="0">
              <a:spcBef>
                <a:spcPts val="0"/>
              </a:spcBef>
              <a:spcAft>
                <a:spcPts val="0"/>
              </a:spcAft>
              <a:buNone/>
              <a:defRPr b="1">
                <a:solidFill>
                  <a:srgbClr val="DF665D"/>
                </a:solidFill>
              </a:defRPr>
            </a:lvl9pPr>
          </a:lstStyle>
          <a:p>
            <a:endParaRPr/>
          </a:p>
        </p:txBody>
      </p:sp>
      <p:sp>
        <p:nvSpPr>
          <p:cNvPr id="121" name="Google Shape;121;p5"/>
          <p:cNvSpPr txBox="1">
            <a:spLocks noGrp="1"/>
          </p:cNvSpPr>
          <p:nvPr>
            <p:ph type="subTitle" idx="3"/>
          </p:nvPr>
        </p:nvSpPr>
        <p:spPr>
          <a:xfrm>
            <a:off x="6601968" y="2990088"/>
            <a:ext cx="1719000" cy="850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100">
                <a:solidFill>
                  <a:schemeClr val="dk2"/>
                </a:solidFill>
                <a:latin typeface="Nunito"/>
                <a:ea typeface="Nunito"/>
                <a:cs typeface="Nunito"/>
                <a:sym typeface="Nunito"/>
              </a:defRPr>
            </a:lvl1pPr>
            <a:lvl2pPr lvl="1" rtl="0">
              <a:spcBef>
                <a:spcPts val="0"/>
              </a:spcBef>
              <a:spcAft>
                <a:spcPts val="0"/>
              </a:spcAft>
              <a:buNone/>
              <a:defRPr sz="1100">
                <a:solidFill>
                  <a:schemeClr val="dk2"/>
                </a:solidFill>
                <a:latin typeface="Nunito"/>
                <a:ea typeface="Nunito"/>
                <a:cs typeface="Nunito"/>
                <a:sym typeface="Nunito"/>
              </a:defRPr>
            </a:lvl2pPr>
            <a:lvl3pPr lvl="2" rtl="0">
              <a:spcBef>
                <a:spcPts val="0"/>
              </a:spcBef>
              <a:spcAft>
                <a:spcPts val="0"/>
              </a:spcAft>
              <a:buNone/>
              <a:defRPr sz="1100">
                <a:solidFill>
                  <a:schemeClr val="dk2"/>
                </a:solidFill>
                <a:latin typeface="Nunito"/>
                <a:ea typeface="Nunito"/>
                <a:cs typeface="Nunito"/>
                <a:sym typeface="Nunito"/>
              </a:defRPr>
            </a:lvl3pPr>
            <a:lvl4pPr lvl="3" rtl="0">
              <a:spcBef>
                <a:spcPts val="0"/>
              </a:spcBef>
              <a:spcAft>
                <a:spcPts val="0"/>
              </a:spcAft>
              <a:buNone/>
              <a:defRPr sz="1100">
                <a:solidFill>
                  <a:schemeClr val="dk2"/>
                </a:solidFill>
                <a:latin typeface="Nunito"/>
                <a:ea typeface="Nunito"/>
                <a:cs typeface="Nunito"/>
                <a:sym typeface="Nunito"/>
              </a:defRPr>
            </a:lvl4pPr>
            <a:lvl5pPr lvl="4" rtl="0">
              <a:spcBef>
                <a:spcPts val="0"/>
              </a:spcBef>
              <a:spcAft>
                <a:spcPts val="0"/>
              </a:spcAft>
              <a:buNone/>
              <a:defRPr sz="1100">
                <a:solidFill>
                  <a:schemeClr val="dk2"/>
                </a:solidFill>
                <a:latin typeface="Nunito"/>
                <a:ea typeface="Nunito"/>
                <a:cs typeface="Nunito"/>
                <a:sym typeface="Nunito"/>
              </a:defRPr>
            </a:lvl5pPr>
            <a:lvl6pPr lvl="5" rtl="0">
              <a:spcBef>
                <a:spcPts val="0"/>
              </a:spcBef>
              <a:spcAft>
                <a:spcPts val="0"/>
              </a:spcAft>
              <a:buNone/>
              <a:defRPr sz="1100">
                <a:solidFill>
                  <a:schemeClr val="dk2"/>
                </a:solidFill>
                <a:latin typeface="Nunito"/>
                <a:ea typeface="Nunito"/>
                <a:cs typeface="Nunito"/>
                <a:sym typeface="Nunito"/>
              </a:defRPr>
            </a:lvl6pPr>
            <a:lvl7pPr lvl="6" rtl="0">
              <a:spcBef>
                <a:spcPts val="0"/>
              </a:spcBef>
              <a:spcAft>
                <a:spcPts val="0"/>
              </a:spcAft>
              <a:buNone/>
              <a:defRPr sz="1100">
                <a:solidFill>
                  <a:schemeClr val="dk2"/>
                </a:solidFill>
                <a:latin typeface="Nunito"/>
                <a:ea typeface="Nunito"/>
                <a:cs typeface="Nunito"/>
                <a:sym typeface="Nunito"/>
              </a:defRPr>
            </a:lvl7pPr>
            <a:lvl8pPr lvl="7" rtl="0">
              <a:spcBef>
                <a:spcPts val="0"/>
              </a:spcBef>
              <a:spcAft>
                <a:spcPts val="0"/>
              </a:spcAft>
              <a:buNone/>
              <a:defRPr sz="1100">
                <a:solidFill>
                  <a:schemeClr val="dk2"/>
                </a:solidFill>
                <a:latin typeface="Nunito"/>
                <a:ea typeface="Nunito"/>
                <a:cs typeface="Nunito"/>
                <a:sym typeface="Nunito"/>
              </a:defRPr>
            </a:lvl8pPr>
            <a:lvl9pPr lvl="8" rtl="0">
              <a:spcBef>
                <a:spcPts val="0"/>
              </a:spcBef>
              <a:spcAft>
                <a:spcPts val="0"/>
              </a:spcAft>
              <a:buNone/>
              <a:defRPr sz="1100">
                <a:solidFill>
                  <a:schemeClr val="dk2"/>
                </a:solidFill>
                <a:latin typeface="Nunito"/>
                <a:ea typeface="Nunito"/>
                <a:cs typeface="Nunito"/>
                <a:sym typeface="Nunito"/>
              </a:defRPr>
            </a:lvl9pPr>
          </a:lstStyle>
          <a:p>
            <a:endParaRPr/>
          </a:p>
        </p:txBody>
      </p:sp>
      <p:sp>
        <p:nvSpPr>
          <p:cNvPr id="122" name="Google Shape;122;p5"/>
          <p:cNvSpPr txBox="1">
            <a:spLocks noGrp="1"/>
          </p:cNvSpPr>
          <p:nvPr>
            <p:ph type="subTitle" idx="4"/>
          </p:nvPr>
        </p:nvSpPr>
        <p:spPr>
          <a:xfrm>
            <a:off x="4507992" y="2990088"/>
            <a:ext cx="1795200" cy="850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100">
                <a:solidFill>
                  <a:schemeClr val="dk2"/>
                </a:solidFill>
                <a:latin typeface="Nunito"/>
                <a:ea typeface="Nunito"/>
                <a:cs typeface="Nunito"/>
                <a:sym typeface="Nunito"/>
              </a:defRPr>
            </a:lvl1pPr>
            <a:lvl2pPr lvl="1" rtl="0">
              <a:spcBef>
                <a:spcPts val="0"/>
              </a:spcBef>
              <a:spcAft>
                <a:spcPts val="0"/>
              </a:spcAft>
              <a:buNone/>
              <a:defRPr sz="1100">
                <a:solidFill>
                  <a:schemeClr val="dk2"/>
                </a:solidFill>
                <a:latin typeface="Nunito"/>
                <a:ea typeface="Nunito"/>
                <a:cs typeface="Nunito"/>
                <a:sym typeface="Nunito"/>
              </a:defRPr>
            </a:lvl2pPr>
            <a:lvl3pPr lvl="2" rtl="0">
              <a:spcBef>
                <a:spcPts val="0"/>
              </a:spcBef>
              <a:spcAft>
                <a:spcPts val="0"/>
              </a:spcAft>
              <a:buNone/>
              <a:defRPr sz="1100">
                <a:solidFill>
                  <a:schemeClr val="dk2"/>
                </a:solidFill>
                <a:latin typeface="Nunito"/>
                <a:ea typeface="Nunito"/>
                <a:cs typeface="Nunito"/>
                <a:sym typeface="Nunito"/>
              </a:defRPr>
            </a:lvl3pPr>
            <a:lvl4pPr lvl="3" rtl="0">
              <a:spcBef>
                <a:spcPts val="0"/>
              </a:spcBef>
              <a:spcAft>
                <a:spcPts val="0"/>
              </a:spcAft>
              <a:buNone/>
              <a:defRPr sz="1100">
                <a:solidFill>
                  <a:schemeClr val="dk2"/>
                </a:solidFill>
                <a:latin typeface="Nunito"/>
                <a:ea typeface="Nunito"/>
                <a:cs typeface="Nunito"/>
                <a:sym typeface="Nunito"/>
              </a:defRPr>
            </a:lvl4pPr>
            <a:lvl5pPr lvl="4" rtl="0">
              <a:spcBef>
                <a:spcPts val="0"/>
              </a:spcBef>
              <a:spcAft>
                <a:spcPts val="0"/>
              </a:spcAft>
              <a:buNone/>
              <a:defRPr sz="1100">
                <a:solidFill>
                  <a:schemeClr val="dk2"/>
                </a:solidFill>
                <a:latin typeface="Nunito"/>
                <a:ea typeface="Nunito"/>
                <a:cs typeface="Nunito"/>
                <a:sym typeface="Nunito"/>
              </a:defRPr>
            </a:lvl5pPr>
            <a:lvl6pPr lvl="5" rtl="0">
              <a:spcBef>
                <a:spcPts val="0"/>
              </a:spcBef>
              <a:spcAft>
                <a:spcPts val="0"/>
              </a:spcAft>
              <a:buNone/>
              <a:defRPr sz="1100">
                <a:solidFill>
                  <a:schemeClr val="dk2"/>
                </a:solidFill>
                <a:latin typeface="Nunito"/>
                <a:ea typeface="Nunito"/>
                <a:cs typeface="Nunito"/>
                <a:sym typeface="Nunito"/>
              </a:defRPr>
            </a:lvl6pPr>
            <a:lvl7pPr lvl="6" rtl="0">
              <a:spcBef>
                <a:spcPts val="0"/>
              </a:spcBef>
              <a:spcAft>
                <a:spcPts val="0"/>
              </a:spcAft>
              <a:buNone/>
              <a:defRPr sz="1100">
                <a:solidFill>
                  <a:schemeClr val="dk2"/>
                </a:solidFill>
                <a:latin typeface="Nunito"/>
                <a:ea typeface="Nunito"/>
                <a:cs typeface="Nunito"/>
                <a:sym typeface="Nunito"/>
              </a:defRPr>
            </a:lvl7pPr>
            <a:lvl8pPr lvl="7" rtl="0">
              <a:spcBef>
                <a:spcPts val="0"/>
              </a:spcBef>
              <a:spcAft>
                <a:spcPts val="0"/>
              </a:spcAft>
              <a:buNone/>
              <a:defRPr sz="1100">
                <a:solidFill>
                  <a:schemeClr val="dk2"/>
                </a:solidFill>
                <a:latin typeface="Nunito"/>
                <a:ea typeface="Nunito"/>
                <a:cs typeface="Nunito"/>
                <a:sym typeface="Nunito"/>
              </a:defRPr>
            </a:lvl8pPr>
            <a:lvl9pPr lvl="8" rtl="0">
              <a:spcBef>
                <a:spcPts val="0"/>
              </a:spcBef>
              <a:spcAft>
                <a:spcPts val="0"/>
              </a:spcAft>
              <a:buNone/>
              <a:defRPr sz="1100">
                <a:solidFill>
                  <a:schemeClr val="dk2"/>
                </a:solidFill>
                <a:latin typeface="Nunito"/>
                <a:ea typeface="Nunito"/>
                <a:cs typeface="Nunito"/>
                <a:sym typeface="Nunito"/>
              </a:defRPr>
            </a:lvl9pPr>
          </a:lstStyle>
          <a:p>
            <a:endParaRPr/>
          </a:p>
        </p:txBody>
      </p:sp>
      <p:grpSp>
        <p:nvGrpSpPr>
          <p:cNvPr id="123" name="Google Shape;123;p5"/>
          <p:cNvGrpSpPr/>
          <p:nvPr/>
        </p:nvGrpSpPr>
        <p:grpSpPr>
          <a:xfrm rot="-7199902">
            <a:off x="8490743" y="3238181"/>
            <a:ext cx="498929" cy="456303"/>
            <a:chOff x="5177300" y="2314950"/>
            <a:chExt cx="341575" cy="312400"/>
          </a:xfrm>
        </p:grpSpPr>
        <p:sp>
          <p:nvSpPr>
            <p:cNvPr id="124" name="Google Shape;124;p5"/>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5"/>
          <p:cNvSpPr/>
          <p:nvPr/>
        </p:nvSpPr>
        <p:spPr>
          <a:xfrm rot="10800000">
            <a:off x="-358" y="3748816"/>
            <a:ext cx="623145" cy="1178536"/>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5"/>
          <p:cNvGrpSpPr/>
          <p:nvPr/>
        </p:nvGrpSpPr>
        <p:grpSpPr>
          <a:xfrm rot="8636073">
            <a:off x="213099" y="3687426"/>
            <a:ext cx="498749" cy="456124"/>
            <a:chOff x="5177300" y="2314950"/>
            <a:chExt cx="341575" cy="312400"/>
          </a:xfrm>
        </p:grpSpPr>
        <p:sp>
          <p:nvSpPr>
            <p:cNvPr id="131" name="Google Shape;131;p5"/>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5"/>
          <p:cNvGrpSpPr/>
          <p:nvPr/>
        </p:nvGrpSpPr>
        <p:grpSpPr>
          <a:xfrm>
            <a:off x="6777940" y="-6012"/>
            <a:ext cx="1530964" cy="919336"/>
            <a:chOff x="2960200" y="1284875"/>
            <a:chExt cx="3360325" cy="2018300"/>
          </a:xfrm>
        </p:grpSpPr>
        <p:sp>
          <p:nvSpPr>
            <p:cNvPr id="137" name="Google Shape;137;p5"/>
            <p:cNvSpPr/>
            <p:nvPr/>
          </p:nvSpPr>
          <p:spPr>
            <a:xfrm>
              <a:off x="2960200" y="1284875"/>
              <a:ext cx="3360325" cy="2018300"/>
            </a:xfrm>
            <a:custGeom>
              <a:avLst/>
              <a:gdLst/>
              <a:ahLst/>
              <a:cxnLst/>
              <a:rect l="l" t="t" r="r" b="b"/>
              <a:pathLst>
                <a:path w="134413" h="80732" extrusionOk="0">
                  <a:moveTo>
                    <a:pt x="722" y="0"/>
                  </a:moveTo>
                  <a:cubicBezTo>
                    <a:pt x="223" y="2442"/>
                    <a:pt x="1" y="4995"/>
                    <a:pt x="56" y="7658"/>
                  </a:cubicBezTo>
                  <a:cubicBezTo>
                    <a:pt x="223" y="18203"/>
                    <a:pt x="5106" y="21976"/>
                    <a:pt x="11266" y="26693"/>
                  </a:cubicBezTo>
                  <a:cubicBezTo>
                    <a:pt x="12876" y="27914"/>
                    <a:pt x="14596" y="29246"/>
                    <a:pt x="16372" y="30745"/>
                  </a:cubicBezTo>
                  <a:cubicBezTo>
                    <a:pt x="24752" y="38015"/>
                    <a:pt x="27804" y="45618"/>
                    <a:pt x="31689" y="55218"/>
                  </a:cubicBezTo>
                  <a:cubicBezTo>
                    <a:pt x="32466" y="57161"/>
                    <a:pt x="33298" y="59159"/>
                    <a:pt x="34186" y="61212"/>
                  </a:cubicBezTo>
                  <a:cubicBezTo>
                    <a:pt x="39125" y="72866"/>
                    <a:pt x="48948" y="79969"/>
                    <a:pt x="60991" y="80635"/>
                  </a:cubicBezTo>
                  <a:cubicBezTo>
                    <a:pt x="61157" y="80691"/>
                    <a:pt x="61268" y="80691"/>
                    <a:pt x="61435" y="80691"/>
                  </a:cubicBezTo>
                  <a:cubicBezTo>
                    <a:pt x="62024" y="80718"/>
                    <a:pt x="62620" y="80731"/>
                    <a:pt x="63220" y="80731"/>
                  </a:cubicBezTo>
                  <a:cubicBezTo>
                    <a:pt x="77442" y="80731"/>
                    <a:pt x="94663" y="73319"/>
                    <a:pt x="104833" y="65652"/>
                  </a:cubicBezTo>
                  <a:cubicBezTo>
                    <a:pt x="115710" y="57383"/>
                    <a:pt x="127642" y="47282"/>
                    <a:pt x="131305" y="31522"/>
                  </a:cubicBezTo>
                  <a:cubicBezTo>
                    <a:pt x="134412" y="18147"/>
                    <a:pt x="125422" y="7825"/>
                    <a:pt x="114212" y="0"/>
                  </a:cubicBezTo>
                  <a:lnTo>
                    <a:pt x="112602" y="0"/>
                  </a:lnTo>
                  <a:cubicBezTo>
                    <a:pt x="124035" y="7769"/>
                    <a:pt x="133469" y="18036"/>
                    <a:pt x="130417" y="31300"/>
                  </a:cubicBezTo>
                  <a:cubicBezTo>
                    <a:pt x="126809" y="46783"/>
                    <a:pt x="115044" y="56772"/>
                    <a:pt x="104278" y="64875"/>
                  </a:cubicBezTo>
                  <a:cubicBezTo>
                    <a:pt x="94181" y="72540"/>
                    <a:pt x="77185" y="79802"/>
                    <a:pt x="63123" y="79802"/>
                  </a:cubicBezTo>
                  <a:cubicBezTo>
                    <a:pt x="62423" y="79802"/>
                    <a:pt x="61731" y="79784"/>
                    <a:pt x="61046" y="79747"/>
                  </a:cubicBezTo>
                  <a:cubicBezTo>
                    <a:pt x="49337" y="79082"/>
                    <a:pt x="39847" y="72200"/>
                    <a:pt x="35019" y="60879"/>
                  </a:cubicBezTo>
                  <a:cubicBezTo>
                    <a:pt x="34131" y="58770"/>
                    <a:pt x="33354" y="56772"/>
                    <a:pt x="32577" y="54885"/>
                  </a:cubicBezTo>
                  <a:cubicBezTo>
                    <a:pt x="28637" y="45118"/>
                    <a:pt x="25529" y="37460"/>
                    <a:pt x="16982" y="30079"/>
                  </a:cubicBezTo>
                  <a:cubicBezTo>
                    <a:pt x="15207" y="28525"/>
                    <a:pt x="13486" y="27193"/>
                    <a:pt x="11821" y="25917"/>
                  </a:cubicBezTo>
                  <a:cubicBezTo>
                    <a:pt x="5606" y="21199"/>
                    <a:pt x="1110" y="17759"/>
                    <a:pt x="1000" y="7658"/>
                  </a:cubicBezTo>
                  <a:cubicBezTo>
                    <a:pt x="944" y="4995"/>
                    <a:pt x="1166" y="2442"/>
                    <a:pt x="166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3366700" y="1284875"/>
              <a:ext cx="2491825" cy="1640725"/>
            </a:xfrm>
            <a:custGeom>
              <a:avLst/>
              <a:gdLst/>
              <a:ahLst/>
              <a:cxnLst/>
              <a:rect l="l" t="t" r="r" b="b"/>
              <a:pathLst>
                <a:path w="99673" h="65629" extrusionOk="0">
                  <a:moveTo>
                    <a:pt x="2942" y="0"/>
                  </a:moveTo>
                  <a:cubicBezTo>
                    <a:pt x="889" y="3885"/>
                    <a:pt x="1" y="8269"/>
                    <a:pt x="334" y="13153"/>
                  </a:cubicBezTo>
                  <a:cubicBezTo>
                    <a:pt x="389" y="14040"/>
                    <a:pt x="500" y="14873"/>
                    <a:pt x="667" y="15650"/>
                  </a:cubicBezTo>
                  <a:cubicBezTo>
                    <a:pt x="1666" y="21255"/>
                    <a:pt x="4774" y="23752"/>
                    <a:pt x="8714" y="26860"/>
                  </a:cubicBezTo>
                  <a:cubicBezTo>
                    <a:pt x="9879" y="27803"/>
                    <a:pt x="11045" y="28691"/>
                    <a:pt x="12266" y="29801"/>
                  </a:cubicBezTo>
                  <a:cubicBezTo>
                    <a:pt x="18148" y="35018"/>
                    <a:pt x="20479" y="40456"/>
                    <a:pt x="23420" y="47282"/>
                  </a:cubicBezTo>
                  <a:cubicBezTo>
                    <a:pt x="24031" y="48614"/>
                    <a:pt x="24641" y="50057"/>
                    <a:pt x="25252" y="51500"/>
                  </a:cubicBezTo>
                  <a:cubicBezTo>
                    <a:pt x="29025" y="59769"/>
                    <a:pt x="36074" y="64875"/>
                    <a:pt x="44675" y="65596"/>
                  </a:cubicBezTo>
                  <a:lnTo>
                    <a:pt x="45563" y="65596"/>
                  </a:lnTo>
                  <a:cubicBezTo>
                    <a:pt x="46018" y="65618"/>
                    <a:pt x="46477" y="65629"/>
                    <a:pt x="46941" y="65629"/>
                  </a:cubicBezTo>
                  <a:cubicBezTo>
                    <a:pt x="56955" y="65629"/>
                    <a:pt x="68991" y="60593"/>
                    <a:pt x="76364" y="55607"/>
                  </a:cubicBezTo>
                  <a:cubicBezTo>
                    <a:pt x="84577" y="50057"/>
                    <a:pt x="94345" y="42177"/>
                    <a:pt x="97175" y="29968"/>
                  </a:cubicBezTo>
                  <a:cubicBezTo>
                    <a:pt x="99672" y="19424"/>
                    <a:pt x="93013" y="9490"/>
                    <a:pt x="77418" y="444"/>
                  </a:cubicBezTo>
                  <a:cubicBezTo>
                    <a:pt x="77141" y="277"/>
                    <a:pt x="76863" y="166"/>
                    <a:pt x="76586" y="0"/>
                  </a:cubicBezTo>
                  <a:lnTo>
                    <a:pt x="74699" y="0"/>
                  </a:lnTo>
                  <a:cubicBezTo>
                    <a:pt x="75420" y="388"/>
                    <a:pt x="76197" y="832"/>
                    <a:pt x="76919" y="1276"/>
                  </a:cubicBezTo>
                  <a:cubicBezTo>
                    <a:pt x="92125" y="10045"/>
                    <a:pt x="98673" y="19646"/>
                    <a:pt x="96287" y="29801"/>
                  </a:cubicBezTo>
                  <a:cubicBezTo>
                    <a:pt x="93512" y="41622"/>
                    <a:pt x="83911" y="49391"/>
                    <a:pt x="75864" y="54830"/>
                  </a:cubicBezTo>
                  <a:cubicBezTo>
                    <a:pt x="68554" y="59755"/>
                    <a:pt x="56692" y="64728"/>
                    <a:pt x="46837" y="64728"/>
                  </a:cubicBezTo>
                  <a:cubicBezTo>
                    <a:pt x="46143" y="64728"/>
                    <a:pt x="45459" y="64704"/>
                    <a:pt x="44786" y="64653"/>
                  </a:cubicBezTo>
                  <a:cubicBezTo>
                    <a:pt x="36517" y="63987"/>
                    <a:pt x="29747" y="59048"/>
                    <a:pt x="26140" y="51112"/>
                  </a:cubicBezTo>
                  <a:cubicBezTo>
                    <a:pt x="25474" y="49669"/>
                    <a:pt x="24863" y="48281"/>
                    <a:pt x="24253" y="46894"/>
                  </a:cubicBezTo>
                  <a:cubicBezTo>
                    <a:pt x="21423" y="40234"/>
                    <a:pt x="18925" y="34463"/>
                    <a:pt x="12876" y="29080"/>
                  </a:cubicBezTo>
                  <a:cubicBezTo>
                    <a:pt x="11655" y="28025"/>
                    <a:pt x="10434" y="27082"/>
                    <a:pt x="9324" y="26139"/>
                  </a:cubicBezTo>
                  <a:cubicBezTo>
                    <a:pt x="5495" y="23142"/>
                    <a:pt x="2498" y="20755"/>
                    <a:pt x="1555" y="15483"/>
                  </a:cubicBezTo>
                  <a:cubicBezTo>
                    <a:pt x="1444" y="14762"/>
                    <a:pt x="1333" y="13985"/>
                    <a:pt x="1277" y="13097"/>
                  </a:cubicBezTo>
                  <a:cubicBezTo>
                    <a:pt x="944" y="8213"/>
                    <a:pt x="1888" y="3829"/>
                    <a:pt x="399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3771825" y="1284875"/>
              <a:ext cx="1623300" cy="1265775"/>
            </a:xfrm>
            <a:custGeom>
              <a:avLst/>
              <a:gdLst/>
              <a:ahLst/>
              <a:cxnLst/>
              <a:rect l="l" t="t" r="r" b="b"/>
              <a:pathLst>
                <a:path w="64932" h="50631" extrusionOk="0">
                  <a:moveTo>
                    <a:pt x="8436" y="0"/>
                  </a:moveTo>
                  <a:cubicBezTo>
                    <a:pt x="5772" y="2775"/>
                    <a:pt x="2998" y="6049"/>
                    <a:pt x="1499" y="9268"/>
                  </a:cubicBezTo>
                  <a:cubicBezTo>
                    <a:pt x="223" y="11932"/>
                    <a:pt x="1" y="15039"/>
                    <a:pt x="722" y="18702"/>
                  </a:cubicBezTo>
                  <a:cubicBezTo>
                    <a:pt x="778" y="19202"/>
                    <a:pt x="889" y="19701"/>
                    <a:pt x="1055" y="20145"/>
                  </a:cubicBezTo>
                  <a:cubicBezTo>
                    <a:pt x="1999" y="23419"/>
                    <a:pt x="3941" y="25084"/>
                    <a:pt x="6216" y="27026"/>
                  </a:cubicBezTo>
                  <a:cubicBezTo>
                    <a:pt x="6827" y="27581"/>
                    <a:pt x="7548" y="28192"/>
                    <a:pt x="8214" y="28802"/>
                  </a:cubicBezTo>
                  <a:cubicBezTo>
                    <a:pt x="11600" y="31966"/>
                    <a:pt x="13209" y="35240"/>
                    <a:pt x="15096" y="39069"/>
                  </a:cubicBezTo>
                  <a:cubicBezTo>
                    <a:pt x="15484" y="39957"/>
                    <a:pt x="15928" y="40845"/>
                    <a:pt x="16428" y="41788"/>
                  </a:cubicBezTo>
                  <a:cubicBezTo>
                    <a:pt x="18981" y="46727"/>
                    <a:pt x="23254" y="49780"/>
                    <a:pt x="28415" y="50501"/>
                  </a:cubicBezTo>
                  <a:cubicBezTo>
                    <a:pt x="28859" y="50557"/>
                    <a:pt x="29303" y="50557"/>
                    <a:pt x="29802" y="50612"/>
                  </a:cubicBezTo>
                  <a:cubicBezTo>
                    <a:pt x="30080" y="50624"/>
                    <a:pt x="30363" y="50630"/>
                    <a:pt x="30649" y="50630"/>
                  </a:cubicBezTo>
                  <a:cubicBezTo>
                    <a:pt x="35632" y="50630"/>
                    <a:pt x="41915" y="48819"/>
                    <a:pt x="47950" y="45618"/>
                  </a:cubicBezTo>
                  <a:cubicBezTo>
                    <a:pt x="56385" y="41067"/>
                    <a:pt x="61491" y="35351"/>
                    <a:pt x="63156" y="28469"/>
                  </a:cubicBezTo>
                  <a:cubicBezTo>
                    <a:pt x="64931" y="20922"/>
                    <a:pt x="60325" y="13097"/>
                    <a:pt x="50502" y="7048"/>
                  </a:cubicBezTo>
                  <a:cubicBezTo>
                    <a:pt x="48061" y="5550"/>
                    <a:pt x="45341" y="4218"/>
                    <a:pt x="43010" y="2997"/>
                  </a:cubicBezTo>
                  <a:lnTo>
                    <a:pt x="41845" y="2386"/>
                  </a:lnTo>
                  <a:cubicBezTo>
                    <a:pt x="40069" y="1498"/>
                    <a:pt x="38238" y="777"/>
                    <a:pt x="36406" y="55"/>
                  </a:cubicBezTo>
                  <a:lnTo>
                    <a:pt x="36295" y="0"/>
                  </a:lnTo>
                  <a:lnTo>
                    <a:pt x="33798" y="0"/>
                  </a:lnTo>
                  <a:cubicBezTo>
                    <a:pt x="34575" y="333"/>
                    <a:pt x="35296" y="610"/>
                    <a:pt x="36073" y="888"/>
                  </a:cubicBezTo>
                  <a:cubicBezTo>
                    <a:pt x="37849" y="1609"/>
                    <a:pt x="39681" y="2331"/>
                    <a:pt x="41401" y="3219"/>
                  </a:cubicBezTo>
                  <a:lnTo>
                    <a:pt x="42566" y="3829"/>
                  </a:lnTo>
                  <a:cubicBezTo>
                    <a:pt x="44953" y="4995"/>
                    <a:pt x="47617" y="6382"/>
                    <a:pt x="50058" y="7880"/>
                  </a:cubicBezTo>
                  <a:cubicBezTo>
                    <a:pt x="54498" y="10600"/>
                    <a:pt x="64654" y="18092"/>
                    <a:pt x="62212" y="28247"/>
                  </a:cubicBezTo>
                  <a:cubicBezTo>
                    <a:pt x="60658" y="34851"/>
                    <a:pt x="55719" y="40401"/>
                    <a:pt x="47561" y="44785"/>
                  </a:cubicBezTo>
                  <a:cubicBezTo>
                    <a:pt x="41681" y="47940"/>
                    <a:pt x="35595" y="49695"/>
                    <a:pt x="30757" y="49695"/>
                  </a:cubicBezTo>
                  <a:cubicBezTo>
                    <a:pt x="29979" y="49695"/>
                    <a:pt x="29233" y="49650"/>
                    <a:pt x="28526" y="49558"/>
                  </a:cubicBezTo>
                  <a:cubicBezTo>
                    <a:pt x="23642" y="48947"/>
                    <a:pt x="19647" y="46006"/>
                    <a:pt x="17260" y="41344"/>
                  </a:cubicBezTo>
                  <a:cubicBezTo>
                    <a:pt x="16761" y="40456"/>
                    <a:pt x="16317" y="39569"/>
                    <a:pt x="15928" y="38681"/>
                  </a:cubicBezTo>
                  <a:cubicBezTo>
                    <a:pt x="13986" y="34796"/>
                    <a:pt x="12321" y="31411"/>
                    <a:pt x="8825" y="28136"/>
                  </a:cubicBezTo>
                  <a:cubicBezTo>
                    <a:pt x="8159" y="27470"/>
                    <a:pt x="7493" y="26915"/>
                    <a:pt x="6827" y="26361"/>
                  </a:cubicBezTo>
                  <a:cubicBezTo>
                    <a:pt x="4552" y="24418"/>
                    <a:pt x="2776" y="22864"/>
                    <a:pt x="1943" y="19923"/>
                  </a:cubicBezTo>
                  <a:cubicBezTo>
                    <a:pt x="1832" y="19479"/>
                    <a:pt x="1721" y="19035"/>
                    <a:pt x="1610" y="18536"/>
                  </a:cubicBezTo>
                  <a:cubicBezTo>
                    <a:pt x="944" y="14984"/>
                    <a:pt x="1166" y="12209"/>
                    <a:pt x="2332" y="9656"/>
                  </a:cubicBezTo>
                  <a:cubicBezTo>
                    <a:pt x="3886" y="6327"/>
                    <a:pt x="6938" y="2830"/>
                    <a:pt x="9713"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4074300" y="1451350"/>
              <a:ext cx="856050" cy="734300"/>
            </a:xfrm>
            <a:custGeom>
              <a:avLst/>
              <a:gdLst/>
              <a:ahLst/>
              <a:cxnLst/>
              <a:rect l="l" t="t" r="r" b="b"/>
              <a:pathLst>
                <a:path w="34242" h="29372" extrusionOk="0">
                  <a:moveTo>
                    <a:pt x="12542" y="888"/>
                  </a:moveTo>
                  <a:cubicBezTo>
                    <a:pt x="14207" y="1388"/>
                    <a:pt x="23530" y="5106"/>
                    <a:pt x="27249" y="7770"/>
                  </a:cubicBezTo>
                  <a:cubicBezTo>
                    <a:pt x="31300" y="10711"/>
                    <a:pt x="33298" y="15262"/>
                    <a:pt x="32354" y="19646"/>
                  </a:cubicBezTo>
                  <a:cubicBezTo>
                    <a:pt x="31522" y="23808"/>
                    <a:pt x="28192" y="26971"/>
                    <a:pt x="23364" y="28026"/>
                  </a:cubicBezTo>
                  <a:cubicBezTo>
                    <a:pt x="22092" y="28315"/>
                    <a:pt x="20959" y="28448"/>
                    <a:pt x="19937" y="28448"/>
                  </a:cubicBezTo>
                  <a:cubicBezTo>
                    <a:pt x="15073" y="28448"/>
                    <a:pt x="12722" y="25424"/>
                    <a:pt x="9878" y="21755"/>
                  </a:cubicBezTo>
                  <a:cubicBezTo>
                    <a:pt x="8768" y="20367"/>
                    <a:pt x="7659" y="18925"/>
                    <a:pt x="6327" y="17482"/>
                  </a:cubicBezTo>
                  <a:cubicBezTo>
                    <a:pt x="5550" y="16705"/>
                    <a:pt x="4828" y="16039"/>
                    <a:pt x="4162" y="15539"/>
                  </a:cubicBezTo>
                  <a:cubicBezTo>
                    <a:pt x="2109" y="13763"/>
                    <a:pt x="1110" y="12931"/>
                    <a:pt x="2331" y="9324"/>
                  </a:cubicBezTo>
                  <a:cubicBezTo>
                    <a:pt x="3718" y="5439"/>
                    <a:pt x="8990" y="1055"/>
                    <a:pt x="12542" y="888"/>
                  </a:cubicBezTo>
                  <a:close/>
                  <a:moveTo>
                    <a:pt x="12598" y="0"/>
                  </a:moveTo>
                  <a:cubicBezTo>
                    <a:pt x="8657" y="111"/>
                    <a:pt x="2997" y="4773"/>
                    <a:pt x="1498" y="9046"/>
                  </a:cubicBezTo>
                  <a:cubicBezTo>
                    <a:pt x="0" y="13209"/>
                    <a:pt x="1498" y="14485"/>
                    <a:pt x="3552" y="16205"/>
                  </a:cubicBezTo>
                  <a:cubicBezTo>
                    <a:pt x="4218" y="16760"/>
                    <a:pt x="4939" y="17371"/>
                    <a:pt x="5661" y="18148"/>
                  </a:cubicBezTo>
                  <a:cubicBezTo>
                    <a:pt x="6993" y="19535"/>
                    <a:pt x="8102" y="20922"/>
                    <a:pt x="9157" y="22310"/>
                  </a:cubicBezTo>
                  <a:cubicBezTo>
                    <a:pt x="11932" y="25917"/>
                    <a:pt x="14429" y="29136"/>
                    <a:pt x="19424" y="29358"/>
                  </a:cubicBezTo>
                  <a:cubicBezTo>
                    <a:pt x="19617" y="29367"/>
                    <a:pt x="19814" y="29371"/>
                    <a:pt x="20016" y="29371"/>
                  </a:cubicBezTo>
                  <a:cubicBezTo>
                    <a:pt x="21088" y="29371"/>
                    <a:pt x="22278" y="29241"/>
                    <a:pt x="23586" y="28914"/>
                  </a:cubicBezTo>
                  <a:cubicBezTo>
                    <a:pt x="28747" y="27804"/>
                    <a:pt x="32354" y="24363"/>
                    <a:pt x="33298" y="19813"/>
                  </a:cubicBezTo>
                  <a:cubicBezTo>
                    <a:pt x="34241" y="15095"/>
                    <a:pt x="32132" y="10212"/>
                    <a:pt x="27748" y="7048"/>
                  </a:cubicBezTo>
                  <a:cubicBezTo>
                    <a:pt x="23752" y="4163"/>
                    <a:pt x="14041" y="389"/>
                    <a:pt x="12709"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5"/>
          <p:cNvSpPr/>
          <p:nvPr/>
        </p:nvSpPr>
        <p:spPr>
          <a:xfrm flipH="1">
            <a:off x="5787520" y="4616875"/>
            <a:ext cx="1677581" cy="526706"/>
          </a:xfrm>
          <a:custGeom>
            <a:avLst/>
            <a:gdLst/>
            <a:ahLst/>
            <a:cxnLst/>
            <a:rect l="l" t="t" r="r" b="b"/>
            <a:pathLst>
              <a:path w="229256" h="71979" extrusionOk="0">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FBDAD"/>
        </a:solidFill>
        <a:effectLst/>
      </p:bgPr>
    </p:bg>
    <p:spTree>
      <p:nvGrpSpPr>
        <p:cNvPr id="1" name="Shape 189"/>
        <p:cNvGrpSpPr/>
        <p:nvPr/>
      </p:nvGrpSpPr>
      <p:grpSpPr>
        <a:xfrm>
          <a:off x="0" y="0"/>
          <a:ext cx="0" cy="0"/>
          <a:chOff x="0" y="0"/>
          <a:chExt cx="0" cy="0"/>
        </a:xfrm>
      </p:grpSpPr>
      <p:sp>
        <p:nvSpPr>
          <p:cNvPr id="190" name="Google Shape;190;p8"/>
          <p:cNvSpPr txBox="1">
            <a:spLocks noGrp="1"/>
          </p:cNvSpPr>
          <p:nvPr>
            <p:ph type="title"/>
          </p:nvPr>
        </p:nvSpPr>
        <p:spPr>
          <a:xfrm>
            <a:off x="1353312" y="3026664"/>
            <a:ext cx="6300300" cy="329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F665D"/>
              </a:buClr>
              <a:buSzPts val="3500"/>
              <a:buNone/>
              <a:defRPr sz="3500">
                <a:solidFill>
                  <a:srgbClr val="DF665D"/>
                </a:solidFill>
              </a:defRPr>
            </a:lvl1pPr>
            <a:lvl2pPr lvl="1" algn="ctr" rtl="0">
              <a:spcBef>
                <a:spcPts val="0"/>
              </a:spcBef>
              <a:spcAft>
                <a:spcPts val="0"/>
              </a:spcAft>
              <a:buClr>
                <a:srgbClr val="DF665D"/>
              </a:buClr>
              <a:buSzPts val="3900"/>
              <a:buNone/>
              <a:defRPr sz="3900">
                <a:solidFill>
                  <a:srgbClr val="DF665D"/>
                </a:solidFill>
              </a:defRPr>
            </a:lvl2pPr>
            <a:lvl3pPr lvl="2" algn="ctr" rtl="0">
              <a:spcBef>
                <a:spcPts val="0"/>
              </a:spcBef>
              <a:spcAft>
                <a:spcPts val="0"/>
              </a:spcAft>
              <a:buClr>
                <a:srgbClr val="DF665D"/>
              </a:buClr>
              <a:buSzPts val="3900"/>
              <a:buNone/>
              <a:defRPr sz="3900">
                <a:solidFill>
                  <a:srgbClr val="DF665D"/>
                </a:solidFill>
              </a:defRPr>
            </a:lvl3pPr>
            <a:lvl4pPr lvl="3" algn="ctr" rtl="0">
              <a:spcBef>
                <a:spcPts val="0"/>
              </a:spcBef>
              <a:spcAft>
                <a:spcPts val="0"/>
              </a:spcAft>
              <a:buClr>
                <a:srgbClr val="DF665D"/>
              </a:buClr>
              <a:buSzPts val="3900"/>
              <a:buNone/>
              <a:defRPr sz="3900">
                <a:solidFill>
                  <a:srgbClr val="DF665D"/>
                </a:solidFill>
              </a:defRPr>
            </a:lvl4pPr>
            <a:lvl5pPr lvl="4" algn="ctr" rtl="0">
              <a:spcBef>
                <a:spcPts val="0"/>
              </a:spcBef>
              <a:spcAft>
                <a:spcPts val="0"/>
              </a:spcAft>
              <a:buClr>
                <a:srgbClr val="DF665D"/>
              </a:buClr>
              <a:buSzPts val="3900"/>
              <a:buNone/>
              <a:defRPr sz="3900">
                <a:solidFill>
                  <a:srgbClr val="DF665D"/>
                </a:solidFill>
              </a:defRPr>
            </a:lvl5pPr>
            <a:lvl6pPr lvl="5" algn="ctr" rtl="0">
              <a:spcBef>
                <a:spcPts val="0"/>
              </a:spcBef>
              <a:spcAft>
                <a:spcPts val="0"/>
              </a:spcAft>
              <a:buClr>
                <a:srgbClr val="DF665D"/>
              </a:buClr>
              <a:buSzPts val="3900"/>
              <a:buNone/>
              <a:defRPr sz="3900">
                <a:solidFill>
                  <a:srgbClr val="DF665D"/>
                </a:solidFill>
              </a:defRPr>
            </a:lvl6pPr>
            <a:lvl7pPr lvl="6" algn="ctr" rtl="0">
              <a:spcBef>
                <a:spcPts val="0"/>
              </a:spcBef>
              <a:spcAft>
                <a:spcPts val="0"/>
              </a:spcAft>
              <a:buClr>
                <a:srgbClr val="DF665D"/>
              </a:buClr>
              <a:buSzPts val="3900"/>
              <a:buNone/>
              <a:defRPr sz="3900">
                <a:solidFill>
                  <a:srgbClr val="DF665D"/>
                </a:solidFill>
              </a:defRPr>
            </a:lvl7pPr>
            <a:lvl8pPr lvl="7" algn="ctr" rtl="0">
              <a:spcBef>
                <a:spcPts val="0"/>
              </a:spcBef>
              <a:spcAft>
                <a:spcPts val="0"/>
              </a:spcAft>
              <a:buClr>
                <a:srgbClr val="DF665D"/>
              </a:buClr>
              <a:buSzPts val="3900"/>
              <a:buNone/>
              <a:defRPr sz="3900">
                <a:solidFill>
                  <a:srgbClr val="DF665D"/>
                </a:solidFill>
              </a:defRPr>
            </a:lvl8pPr>
            <a:lvl9pPr lvl="8" algn="ctr" rtl="0">
              <a:spcBef>
                <a:spcPts val="0"/>
              </a:spcBef>
              <a:spcAft>
                <a:spcPts val="0"/>
              </a:spcAft>
              <a:buClr>
                <a:srgbClr val="DF665D"/>
              </a:buClr>
              <a:buSzPts val="3900"/>
              <a:buNone/>
              <a:defRPr sz="3900">
                <a:solidFill>
                  <a:srgbClr val="DF665D"/>
                </a:solidFill>
              </a:defRPr>
            </a:lvl9pPr>
          </a:lstStyle>
          <a:p>
            <a:endParaRPr/>
          </a:p>
        </p:txBody>
      </p:sp>
      <p:sp>
        <p:nvSpPr>
          <p:cNvPr id="191" name="Google Shape;191;p8"/>
          <p:cNvSpPr txBox="1">
            <a:spLocks noGrp="1"/>
          </p:cNvSpPr>
          <p:nvPr>
            <p:ph type="subTitle" idx="1"/>
          </p:nvPr>
        </p:nvSpPr>
        <p:spPr>
          <a:xfrm>
            <a:off x="1353312" y="1554480"/>
            <a:ext cx="6373500" cy="12618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None/>
              <a:defRPr sz="1800">
                <a:solidFill>
                  <a:srgbClr val="595959"/>
                </a:solidFill>
                <a:latin typeface="Nunito"/>
                <a:ea typeface="Nunito"/>
                <a:cs typeface="Nunito"/>
                <a:sym typeface="Nunito"/>
              </a:defRPr>
            </a:lvl1pPr>
            <a:lvl2pPr lvl="1" algn="r" rtl="0">
              <a:spcBef>
                <a:spcPts val="0"/>
              </a:spcBef>
              <a:spcAft>
                <a:spcPts val="0"/>
              </a:spcAft>
              <a:buNone/>
              <a:defRPr sz="1800">
                <a:solidFill>
                  <a:srgbClr val="595959"/>
                </a:solidFill>
                <a:latin typeface="Nunito"/>
                <a:ea typeface="Nunito"/>
                <a:cs typeface="Nunito"/>
                <a:sym typeface="Nunito"/>
              </a:defRPr>
            </a:lvl2pPr>
            <a:lvl3pPr lvl="2" algn="r" rtl="0">
              <a:spcBef>
                <a:spcPts val="0"/>
              </a:spcBef>
              <a:spcAft>
                <a:spcPts val="0"/>
              </a:spcAft>
              <a:buNone/>
              <a:defRPr sz="1800">
                <a:solidFill>
                  <a:srgbClr val="595959"/>
                </a:solidFill>
                <a:latin typeface="Nunito"/>
                <a:ea typeface="Nunito"/>
                <a:cs typeface="Nunito"/>
                <a:sym typeface="Nunito"/>
              </a:defRPr>
            </a:lvl3pPr>
            <a:lvl4pPr lvl="3" algn="r" rtl="0">
              <a:spcBef>
                <a:spcPts val="0"/>
              </a:spcBef>
              <a:spcAft>
                <a:spcPts val="0"/>
              </a:spcAft>
              <a:buNone/>
              <a:defRPr sz="1800">
                <a:solidFill>
                  <a:srgbClr val="595959"/>
                </a:solidFill>
                <a:latin typeface="Nunito"/>
                <a:ea typeface="Nunito"/>
                <a:cs typeface="Nunito"/>
                <a:sym typeface="Nunito"/>
              </a:defRPr>
            </a:lvl4pPr>
            <a:lvl5pPr lvl="4" algn="r" rtl="0">
              <a:spcBef>
                <a:spcPts val="0"/>
              </a:spcBef>
              <a:spcAft>
                <a:spcPts val="0"/>
              </a:spcAft>
              <a:buNone/>
              <a:defRPr sz="1800">
                <a:solidFill>
                  <a:srgbClr val="595959"/>
                </a:solidFill>
                <a:latin typeface="Nunito"/>
                <a:ea typeface="Nunito"/>
                <a:cs typeface="Nunito"/>
                <a:sym typeface="Nunito"/>
              </a:defRPr>
            </a:lvl5pPr>
            <a:lvl6pPr lvl="5" algn="r" rtl="0">
              <a:spcBef>
                <a:spcPts val="0"/>
              </a:spcBef>
              <a:spcAft>
                <a:spcPts val="0"/>
              </a:spcAft>
              <a:buNone/>
              <a:defRPr sz="1800">
                <a:solidFill>
                  <a:srgbClr val="595959"/>
                </a:solidFill>
                <a:latin typeface="Nunito"/>
                <a:ea typeface="Nunito"/>
                <a:cs typeface="Nunito"/>
                <a:sym typeface="Nunito"/>
              </a:defRPr>
            </a:lvl6pPr>
            <a:lvl7pPr lvl="6" algn="r" rtl="0">
              <a:spcBef>
                <a:spcPts val="0"/>
              </a:spcBef>
              <a:spcAft>
                <a:spcPts val="0"/>
              </a:spcAft>
              <a:buNone/>
              <a:defRPr sz="1800">
                <a:solidFill>
                  <a:srgbClr val="595959"/>
                </a:solidFill>
                <a:latin typeface="Nunito"/>
                <a:ea typeface="Nunito"/>
                <a:cs typeface="Nunito"/>
                <a:sym typeface="Nunito"/>
              </a:defRPr>
            </a:lvl7pPr>
            <a:lvl8pPr lvl="7" algn="r" rtl="0">
              <a:spcBef>
                <a:spcPts val="0"/>
              </a:spcBef>
              <a:spcAft>
                <a:spcPts val="0"/>
              </a:spcAft>
              <a:buNone/>
              <a:defRPr sz="1800">
                <a:solidFill>
                  <a:srgbClr val="595959"/>
                </a:solidFill>
                <a:latin typeface="Nunito"/>
                <a:ea typeface="Nunito"/>
                <a:cs typeface="Nunito"/>
                <a:sym typeface="Nunito"/>
              </a:defRPr>
            </a:lvl8pPr>
            <a:lvl9pPr lvl="8" algn="r" rtl="0">
              <a:spcBef>
                <a:spcPts val="0"/>
              </a:spcBef>
              <a:spcAft>
                <a:spcPts val="0"/>
              </a:spcAft>
              <a:buNone/>
              <a:defRPr sz="1800">
                <a:solidFill>
                  <a:srgbClr val="595959"/>
                </a:solidFill>
                <a:latin typeface="Nunito"/>
                <a:ea typeface="Nunito"/>
                <a:cs typeface="Nunito"/>
                <a:sym typeface="Nunito"/>
              </a:defRPr>
            </a:lvl9pPr>
          </a:lstStyle>
          <a:p>
            <a:endParaRPr/>
          </a:p>
        </p:txBody>
      </p:sp>
      <p:sp>
        <p:nvSpPr>
          <p:cNvPr id="192" name="Google Shape;192;p8"/>
          <p:cNvSpPr/>
          <p:nvPr/>
        </p:nvSpPr>
        <p:spPr>
          <a:xfrm>
            <a:off x="8119599" y="2664177"/>
            <a:ext cx="1025648" cy="1063093"/>
          </a:xfrm>
          <a:custGeom>
            <a:avLst/>
            <a:gdLst/>
            <a:ahLst/>
            <a:cxnLst/>
            <a:rect l="l" t="t" r="r" b="b"/>
            <a:pathLst>
              <a:path w="32004" h="33175" extrusionOk="0">
                <a:moveTo>
                  <a:pt x="10837" y="0"/>
                </a:moveTo>
                <a:cubicBezTo>
                  <a:pt x="8343" y="0"/>
                  <a:pt x="5972" y="932"/>
                  <a:pt x="4474" y="3782"/>
                </a:cubicBezTo>
                <a:cubicBezTo>
                  <a:pt x="0" y="12316"/>
                  <a:pt x="12035" y="21326"/>
                  <a:pt x="18477" y="26173"/>
                </a:cubicBezTo>
                <a:cubicBezTo>
                  <a:pt x="18871" y="26463"/>
                  <a:pt x="19223" y="26733"/>
                  <a:pt x="19575" y="27002"/>
                </a:cubicBezTo>
                <a:cubicBezTo>
                  <a:pt x="24049" y="30399"/>
                  <a:pt x="28275" y="32243"/>
                  <a:pt x="32003" y="33175"/>
                </a:cubicBezTo>
                <a:lnTo>
                  <a:pt x="32003" y="32553"/>
                </a:lnTo>
                <a:cubicBezTo>
                  <a:pt x="28378" y="31621"/>
                  <a:pt x="24298" y="29819"/>
                  <a:pt x="19948" y="26505"/>
                </a:cubicBezTo>
                <a:cubicBezTo>
                  <a:pt x="19596" y="26256"/>
                  <a:pt x="19243" y="25987"/>
                  <a:pt x="18850" y="25697"/>
                </a:cubicBezTo>
                <a:cubicBezTo>
                  <a:pt x="12532" y="20953"/>
                  <a:pt x="787" y="12129"/>
                  <a:pt x="5013" y="4072"/>
                </a:cubicBezTo>
                <a:cubicBezTo>
                  <a:pt x="6354" y="1513"/>
                  <a:pt x="8430" y="590"/>
                  <a:pt x="10796" y="590"/>
                </a:cubicBezTo>
                <a:cubicBezTo>
                  <a:pt x="13620" y="590"/>
                  <a:pt x="16855" y="1906"/>
                  <a:pt x="19741" y="3326"/>
                </a:cubicBezTo>
                <a:cubicBezTo>
                  <a:pt x="22185" y="4527"/>
                  <a:pt x="24733" y="5625"/>
                  <a:pt x="27177" y="6702"/>
                </a:cubicBezTo>
                <a:cubicBezTo>
                  <a:pt x="28772" y="7386"/>
                  <a:pt x="30388" y="8069"/>
                  <a:pt x="32003" y="8815"/>
                </a:cubicBezTo>
                <a:lnTo>
                  <a:pt x="32003" y="8132"/>
                </a:lnTo>
                <a:cubicBezTo>
                  <a:pt x="30470" y="7448"/>
                  <a:pt x="28938" y="6785"/>
                  <a:pt x="27426" y="6143"/>
                </a:cubicBezTo>
                <a:cubicBezTo>
                  <a:pt x="24981" y="5066"/>
                  <a:pt x="22433" y="3968"/>
                  <a:pt x="20010" y="2787"/>
                </a:cubicBezTo>
                <a:cubicBezTo>
                  <a:pt x="18097" y="1843"/>
                  <a:pt x="14345" y="0"/>
                  <a:pt x="10837"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1832424" y="591571"/>
            <a:ext cx="94957" cy="91873"/>
          </a:xfrm>
          <a:custGeom>
            <a:avLst/>
            <a:gdLst/>
            <a:ahLst/>
            <a:cxnLst/>
            <a:rect l="l" t="t" r="r" b="b"/>
            <a:pathLst>
              <a:path w="2963" h="2867" extrusionOk="0">
                <a:moveTo>
                  <a:pt x="1254" y="0"/>
                </a:moveTo>
                <a:cubicBezTo>
                  <a:pt x="1047" y="0"/>
                  <a:pt x="845" y="50"/>
                  <a:pt x="663" y="165"/>
                </a:cubicBezTo>
                <a:cubicBezTo>
                  <a:pt x="436" y="310"/>
                  <a:pt x="291" y="559"/>
                  <a:pt x="208" y="808"/>
                </a:cubicBezTo>
                <a:cubicBezTo>
                  <a:pt x="1" y="1553"/>
                  <a:pt x="332" y="2651"/>
                  <a:pt x="1181" y="2838"/>
                </a:cubicBezTo>
                <a:cubicBezTo>
                  <a:pt x="1254" y="2857"/>
                  <a:pt x="1329" y="2867"/>
                  <a:pt x="1405" y="2867"/>
                </a:cubicBezTo>
                <a:cubicBezTo>
                  <a:pt x="1564" y="2867"/>
                  <a:pt x="1724" y="2825"/>
                  <a:pt x="1865" y="2755"/>
                </a:cubicBezTo>
                <a:cubicBezTo>
                  <a:pt x="1927" y="2734"/>
                  <a:pt x="1968" y="2713"/>
                  <a:pt x="2031" y="2672"/>
                </a:cubicBezTo>
                <a:cubicBezTo>
                  <a:pt x="2279" y="2527"/>
                  <a:pt x="2486" y="2299"/>
                  <a:pt x="2652" y="2071"/>
                </a:cubicBezTo>
                <a:cubicBezTo>
                  <a:pt x="2818" y="1864"/>
                  <a:pt x="2963" y="1636"/>
                  <a:pt x="2963" y="1367"/>
                </a:cubicBezTo>
                <a:cubicBezTo>
                  <a:pt x="2963" y="1160"/>
                  <a:pt x="2880" y="953"/>
                  <a:pt x="2756" y="808"/>
                </a:cubicBezTo>
                <a:cubicBezTo>
                  <a:pt x="2436" y="382"/>
                  <a:pt x="1826" y="0"/>
                  <a:pt x="125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968776" y="3800269"/>
            <a:ext cx="161359" cy="144138"/>
          </a:xfrm>
          <a:custGeom>
            <a:avLst/>
            <a:gdLst/>
            <a:ahLst/>
            <a:cxnLst/>
            <a:rect l="l" t="t" r="r" b="b"/>
            <a:pathLst>
              <a:path w="5035" h="4498" extrusionOk="0">
                <a:moveTo>
                  <a:pt x="2570" y="1"/>
                </a:moveTo>
                <a:cubicBezTo>
                  <a:pt x="1501" y="1"/>
                  <a:pt x="317" y="575"/>
                  <a:pt x="83" y="1657"/>
                </a:cubicBezTo>
                <a:cubicBezTo>
                  <a:pt x="1" y="2010"/>
                  <a:pt x="63" y="2403"/>
                  <a:pt x="208" y="2755"/>
                </a:cubicBezTo>
                <a:cubicBezTo>
                  <a:pt x="249" y="2838"/>
                  <a:pt x="291" y="2921"/>
                  <a:pt x="332" y="3004"/>
                </a:cubicBezTo>
                <a:cubicBezTo>
                  <a:pt x="581" y="3397"/>
                  <a:pt x="933" y="3729"/>
                  <a:pt x="1306" y="4019"/>
                </a:cubicBezTo>
                <a:cubicBezTo>
                  <a:pt x="1637" y="4267"/>
                  <a:pt x="2010" y="4495"/>
                  <a:pt x="2424" y="4495"/>
                </a:cubicBezTo>
                <a:cubicBezTo>
                  <a:pt x="2445" y="4497"/>
                  <a:pt x="2466" y="4497"/>
                  <a:pt x="2487" y="4497"/>
                </a:cubicBezTo>
                <a:cubicBezTo>
                  <a:pt x="2795" y="4497"/>
                  <a:pt x="3083" y="4358"/>
                  <a:pt x="3336" y="4164"/>
                </a:cubicBezTo>
                <a:cubicBezTo>
                  <a:pt x="4226" y="3460"/>
                  <a:pt x="5034" y="1906"/>
                  <a:pt x="4330" y="829"/>
                </a:cubicBezTo>
                <a:cubicBezTo>
                  <a:pt x="4102" y="477"/>
                  <a:pt x="3729" y="228"/>
                  <a:pt x="3315" y="104"/>
                </a:cubicBezTo>
                <a:cubicBezTo>
                  <a:pt x="3084" y="35"/>
                  <a:pt x="2830" y="1"/>
                  <a:pt x="2570"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3407687" y="1462"/>
            <a:ext cx="1152460" cy="988043"/>
          </a:xfrm>
          <a:custGeom>
            <a:avLst/>
            <a:gdLst/>
            <a:ahLst/>
            <a:cxnLst/>
            <a:rect l="l" t="t" r="r" b="b"/>
            <a:pathLst>
              <a:path w="35961" h="30833" extrusionOk="0">
                <a:moveTo>
                  <a:pt x="1" y="0"/>
                </a:moveTo>
                <a:cubicBezTo>
                  <a:pt x="2859" y="11683"/>
                  <a:pt x="10089" y="23034"/>
                  <a:pt x="19079" y="28896"/>
                </a:cubicBezTo>
                <a:cubicBezTo>
                  <a:pt x="19824" y="29372"/>
                  <a:pt x="20632" y="29787"/>
                  <a:pt x="21481" y="30118"/>
                </a:cubicBezTo>
                <a:cubicBezTo>
                  <a:pt x="22673" y="30571"/>
                  <a:pt x="23935" y="30832"/>
                  <a:pt x="25172" y="30832"/>
                </a:cubicBezTo>
                <a:cubicBezTo>
                  <a:pt x="26536" y="30832"/>
                  <a:pt x="27869" y="30515"/>
                  <a:pt x="29042" y="29787"/>
                </a:cubicBezTo>
                <a:cubicBezTo>
                  <a:pt x="31569" y="28212"/>
                  <a:pt x="32708" y="25147"/>
                  <a:pt x="33475" y="22268"/>
                </a:cubicBezTo>
                <a:cubicBezTo>
                  <a:pt x="35381" y="15018"/>
                  <a:pt x="35961" y="7416"/>
                  <a:pt x="351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6730853" y="4226051"/>
            <a:ext cx="1998162" cy="919051"/>
          </a:xfrm>
          <a:custGeom>
            <a:avLst/>
            <a:gdLst/>
            <a:ahLst/>
            <a:cxnLst/>
            <a:rect l="l" t="t" r="r" b="b"/>
            <a:pathLst>
              <a:path w="62350" h="28680" extrusionOk="0">
                <a:moveTo>
                  <a:pt x="41636" y="0"/>
                </a:moveTo>
                <a:cubicBezTo>
                  <a:pt x="26782" y="0"/>
                  <a:pt x="9821" y="8724"/>
                  <a:pt x="2175" y="20436"/>
                </a:cubicBezTo>
                <a:cubicBezTo>
                  <a:pt x="1699" y="21181"/>
                  <a:pt x="1285" y="21989"/>
                  <a:pt x="953" y="22839"/>
                </a:cubicBezTo>
                <a:cubicBezTo>
                  <a:pt x="228" y="24724"/>
                  <a:pt x="0" y="26795"/>
                  <a:pt x="518" y="28680"/>
                </a:cubicBezTo>
                <a:lnTo>
                  <a:pt x="53318" y="28680"/>
                </a:lnTo>
                <a:cubicBezTo>
                  <a:pt x="55265" y="27396"/>
                  <a:pt x="57068" y="25925"/>
                  <a:pt x="58559" y="24164"/>
                </a:cubicBezTo>
                <a:cubicBezTo>
                  <a:pt x="60734" y="21616"/>
                  <a:pt x="62225" y="18426"/>
                  <a:pt x="62267" y="15071"/>
                </a:cubicBezTo>
                <a:cubicBezTo>
                  <a:pt x="62350" y="8339"/>
                  <a:pt x="56405" y="2705"/>
                  <a:pt x="49880" y="1006"/>
                </a:cubicBezTo>
                <a:cubicBezTo>
                  <a:pt x="47263" y="322"/>
                  <a:pt x="44488" y="0"/>
                  <a:pt x="41636"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7929077" y="1462"/>
            <a:ext cx="1216171" cy="1961474"/>
          </a:xfrm>
          <a:custGeom>
            <a:avLst/>
            <a:gdLst/>
            <a:ahLst/>
            <a:cxnLst/>
            <a:rect l="l" t="t" r="r" b="b"/>
            <a:pathLst>
              <a:path w="37949" h="61210" extrusionOk="0">
                <a:moveTo>
                  <a:pt x="0" y="0"/>
                </a:moveTo>
                <a:cubicBezTo>
                  <a:pt x="414" y="1077"/>
                  <a:pt x="870" y="2134"/>
                  <a:pt x="1305" y="3128"/>
                </a:cubicBezTo>
                <a:cubicBezTo>
                  <a:pt x="6442" y="14686"/>
                  <a:pt x="12449" y="25023"/>
                  <a:pt x="18415" y="35297"/>
                </a:cubicBezTo>
                <a:cubicBezTo>
                  <a:pt x="22641" y="42547"/>
                  <a:pt x="26908" y="49859"/>
                  <a:pt x="31817" y="55410"/>
                </a:cubicBezTo>
                <a:cubicBezTo>
                  <a:pt x="33785" y="57626"/>
                  <a:pt x="35835" y="59532"/>
                  <a:pt x="37948" y="61210"/>
                </a:cubicBezTo>
                <a:lnTo>
                  <a:pt x="37948" y="0"/>
                </a:ln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DACB"/>
              </a:solidFill>
            </a:endParaRPr>
          </a:p>
        </p:txBody>
      </p:sp>
      <p:sp>
        <p:nvSpPr>
          <p:cNvPr id="198" name="Google Shape;198;p8"/>
          <p:cNvSpPr/>
          <p:nvPr/>
        </p:nvSpPr>
        <p:spPr>
          <a:xfrm>
            <a:off x="910" y="4049835"/>
            <a:ext cx="1382786" cy="1095266"/>
          </a:xfrm>
          <a:custGeom>
            <a:avLst/>
            <a:gdLst/>
            <a:ahLst/>
            <a:cxnLst/>
            <a:rect l="l" t="t" r="r" b="b"/>
            <a:pathLst>
              <a:path w="43148" h="34179" extrusionOk="0">
                <a:moveTo>
                  <a:pt x="1" y="1"/>
                </a:moveTo>
                <a:lnTo>
                  <a:pt x="1" y="34179"/>
                </a:lnTo>
                <a:lnTo>
                  <a:pt x="43148" y="34179"/>
                </a:lnTo>
                <a:cubicBezTo>
                  <a:pt x="40952" y="30782"/>
                  <a:pt x="38591" y="27468"/>
                  <a:pt x="36250" y="24195"/>
                </a:cubicBezTo>
                <a:cubicBezTo>
                  <a:pt x="33164" y="19886"/>
                  <a:pt x="30057" y="15536"/>
                  <a:pt x="26017" y="12098"/>
                </a:cubicBezTo>
                <a:cubicBezTo>
                  <a:pt x="20756" y="7603"/>
                  <a:pt x="14210" y="4910"/>
                  <a:pt x="7685" y="2590"/>
                </a:cubicBezTo>
                <a:cubicBezTo>
                  <a:pt x="5138" y="1679"/>
                  <a:pt x="2569" y="82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5957" y="-5405"/>
            <a:ext cx="1301161" cy="1600391"/>
          </a:xfrm>
          <a:custGeom>
            <a:avLst/>
            <a:gdLst/>
            <a:ahLst/>
            <a:cxnLst/>
            <a:rect l="l" t="t" r="r" b="b"/>
            <a:pathLst>
              <a:path w="40601" h="49942" extrusionOk="0">
                <a:moveTo>
                  <a:pt x="34904" y="0"/>
                </a:moveTo>
                <a:cubicBezTo>
                  <a:pt x="37369" y="2216"/>
                  <a:pt x="38674" y="4557"/>
                  <a:pt x="38881" y="7167"/>
                </a:cubicBezTo>
                <a:cubicBezTo>
                  <a:pt x="39357" y="13029"/>
                  <a:pt x="33930" y="19202"/>
                  <a:pt x="29580" y="24173"/>
                </a:cubicBezTo>
                <a:lnTo>
                  <a:pt x="29352" y="24422"/>
                </a:lnTo>
                <a:cubicBezTo>
                  <a:pt x="24174" y="30325"/>
                  <a:pt x="18809" y="35504"/>
                  <a:pt x="13382" y="39792"/>
                </a:cubicBezTo>
                <a:cubicBezTo>
                  <a:pt x="8970" y="43313"/>
                  <a:pt x="4475" y="46254"/>
                  <a:pt x="1" y="48595"/>
                </a:cubicBezTo>
                <a:lnTo>
                  <a:pt x="1" y="49941"/>
                </a:lnTo>
                <a:cubicBezTo>
                  <a:pt x="4744" y="47518"/>
                  <a:pt x="9467" y="44452"/>
                  <a:pt x="14128" y="40744"/>
                </a:cubicBezTo>
                <a:cubicBezTo>
                  <a:pt x="19617" y="36415"/>
                  <a:pt x="25044" y="31175"/>
                  <a:pt x="30264" y="25230"/>
                </a:cubicBezTo>
                <a:lnTo>
                  <a:pt x="30492" y="24960"/>
                </a:lnTo>
                <a:cubicBezTo>
                  <a:pt x="34987" y="19823"/>
                  <a:pt x="40600" y="13443"/>
                  <a:pt x="40082" y="7063"/>
                </a:cubicBezTo>
                <a:cubicBezTo>
                  <a:pt x="39896" y="4536"/>
                  <a:pt x="38736" y="2175"/>
                  <a:pt x="36644"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4155163" y="4859329"/>
            <a:ext cx="250291" cy="201114"/>
          </a:xfrm>
          <a:custGeom>
            <a:avLst/>
            <a:gdLst/>
            <a:ahLst/>
            <a:cxnLst/>
            <a:rect l="l" t="t" r="r" b="b"/>
            <a:pathLst>
              <a:path w="7810" h="6276" extrusionOk="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3945540" y="4606526"/>
            <a:ext cx="178473" cy="163750"/>
          </a:xfrm>
          <a:custGeom>
            <a:avLst/>
            <a:gdLst/>
            <a:ahLst/>
            <a:cxnLst/>
            <a:rect l="l" t="t" r="r" b="b"/>
            <a:pathLst>
              <a:path w="5569" h="5110" extrusionOk="0">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4362959" y="4644435"/>
            <a:ext cx="197188" cy="98378"/>
          </a:xfrm>
          <a:custGeom>
            <a:avLst/>
            <a:gdLst/>
            <a:ahLst/>
            <a:cxnLst/>
            <a:rect l="l" t="t" r="r" b="b"/>
            <a:pathLst>
              <a:path w="6153" h="3070" extrusionOk="0">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3708998" y="4424639"/>
            <a:ext cx="156776" cy="99788"/>
          </a:xfrm>
          <a:custGeom>
            <a:avLst/>
            <a:gdLst/>
            <a:ahLst/>
            <a:cxnLst/>
            <a:rect l="l" t="t" r="r" b="b"/>
            <a:pathLst>
              <a:path w="4892" h="3114" extrusionOk="0">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3796039" y="4851062"/>
            <a:ext cx="95630" cy="86233"/>
          </a:xfrm>
          <a:custGeom>
            <a:avLst/>
            <a:gdLst/>
            <a:ahLst/>
            <a:cxnLst/>
            <a:rect l="l" t="t" r="r" b="b"/>
            <a:pathLst>
              <a:path w="2984" h="2691" extrusionOk="0">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129709" y="2134505"/>
            <a:ext cx="331275" cy="330256"/>
          </a:xfrm>
          <a:custGeom>
            <a:avLst/>
            <a:gdLst/>
            <a:ahLst/>
            <a:cxnLst/>
            <a:rect l="l" t="t" r="r" b="b"/>
            <a:pathLst>
              <a:path w="10337" h="10306" extrusionOk="0">
                <a:moveTo>
                  <a:pt x="6170" y="345"/>
                </a:moveTo>
                <a:cubicBezTo>
                  <a:pt x="6905" y="345"/>
                  <a:pt x="7629" y="496"/>
                  <a:pt x="8244" y="798"/>
                </a:cubicBezTo>
                <a:cubicBezTo>
                  <a:pt x="9239" y="1274"/>
                  <a:pt x="9819" y="2372"/>
                  <a:pt x="9901" y="3926"/>
                </a:cubicBezTo>
                <a:cubicBezTo>
                  <a:pt x="10026" y="6515"/>
                  <a:pt x="8514" y="8359"/>
                  <a:pt x="7064" y="9229"/>
                </a:cubicBezTo>
                <a:cubicBezTo>
                  <a:pt x="6241" y="9715"/>
                  <a:pt x="5361" y="9962"/>
                  <a:pt x="4534" y="9962"/>
                </a:cubicBezTo>
                <a:cubicBezTo>
                  <a:pt x="3882" y="9962"/>
                  <a:pt x="3264" y="9808"/>
                  <a:pt x="2734" y="9498"/>
                </a:cubicBezTo>
                <a:cubicBezTo>
                  <a:pt x="932" y="8400"/>
                  <a:pt x="352" y="6929"/>
                  <a:pt x="829" y="4547"/>
                </a:cubicBezTo>
                <a:cubicBezTo>
                  <a:pt x="1284" y="2144"/>
                  <a:pt x="3314" y="1088"/>
                  <a:pt x="4164" y="736"/>
                </a:cubicBezTo>
                <a:cubicBezTo>
                  <a:pt x="4226" y="715"/>
                  <a:pt x="4267" y="694"/>
                  <a:pt x="4329" y="674"/>
                </a:cubicBezTo>
                <a:cubicBezTo>
                  <a:pt x="4911" y="455"/>
                  <a:pt x="5544" y="345"/>
                  <a:pt x="6170" y="345"/>
                </a:cubicBezTo>
                <a:close/>
                <a:moveTo>
                  <a:pt x="6161" y="0"/>
                </a:moveTo>
                <a:cubicBezTo>
                  <a:pt x="5493" y="0"/>
                  <a:pt x="4821" y="115"/>
                  <a:pt x="4205" y="342"/>
                </a:cubicBezTo>
                <a:cubicBezTo>
                  <a:pt x="4143" y="363"/>
                  <a:pt x="4101" y="384"/>
                  <a:pt x="4039" y="404"/>
                </a:cubicBezTo>
                <a:cubicBezTo>
                  <a:pt x="3128" y="777"/>
                  <a:pt x="974" y="1917"/>
                  <a:pt x="477" y="4485"/>
                </a:cubicBezTo>
                <a:cubicBezTo>
                  <a:pt x="0" y="6991"/>
                  <a:pt x="642" y="8628"/>
                  <a:pt x="2569" y="9788"/>
                </a:cubicBezTo>
                <a:cubicBezTo>
                  <a:pt x="3149" y="10140"/>
                  <a:pt x="3832" y="10306"/>
                  <a:pt x="4557" y="10306"/>
                </a:cubicBezTo>
                <a:cubicBezTo>
                  <a:pt x="5427" y="10306"/>
                  <a:pt x="6380" y="10036"/>
                  <a:pt x="7250" y="9519"/>
                </a:cubicBezTo>
                <a:cubicBezTo>
                  <a:pt x="9197" y="8359"/>
                  <a:pt x="10336" y="6204"/>
                  <a:pt x="10233" y="3905"/>
                </a:cubicBezTo>
                <a:cubicBezTo>
                  <a:pt x="10171" y="2248"/>
                  <a:pt x="9487" y="1005"/>
                  <a:pt x="8410" y="487"/>
                </a:cubicBezTo>
                <a:cubicBezTo>
                  <a:pt x="7736" y="161"/>
                  <a:pt x="6952" y="0"/>
                  <a:pt x="6161"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75"/>
        <p:cNvGrpSpPr/>
        <p:nvPr/>
      </p:nvGrpSpPr>
      <p:grpSpPr>
        <a:xfrm>
          <a:off x="0" y="0"/>
          <a:ext cx="0" cy="0"/>
          <a:chOff x="0" y="0"/>
          <a:chExt cx="0" cy="0"/>
        </a:xfrm>
      </p:grpSpPr>
    </p:spTree>
  </p:cSld>
  <p:clrMapOvr>
    <a:masterClrMapping/>
  </p:clrMapOvr>
  <p:transition spd="slow">
    <p:comb/>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rgbClr val="FDDACB"/>
        </a:solidFill>
        <a:effectLst/>
      </p:bgPr>
    </p:bg>
    <p:spTree>
      <p:nvGrpSpPr>
        <p:cNvPr id="1" name="Shape 276"/>
        <p:cNvGrpSpPr/>
        <p:nvPr/>
      </p:nvGrpSpPr>
      <p:grpSpPr>
        <a:xfrm>
          <a:off x="0" y="0"/>
          <a:ext cx="0" cy="0"/>
          <a:chOff x="0" y="0"/>
          <a:chExt cx="0" cy="0"/>
        </a:xfrm>
      </p:grpSpPr>
      <p:sp>
        <p:nvSpPr>
          <p:cNvPr id="277" name="Google Shape;277;p13"/>
          <p:cNvSpPr txBox="1">
            <a:spLocks noGrp="1"/>
          </p:cNvSpPr>
          <p:nvPr>
            <p:ph type="title"/>
          </p:nvPr>
        </p:nvSpPr>
        <p:spPr>
          <a:xfrm>
            <a:off x="1444100" y="420024"/>
            <a:ext cx="6255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400"/>
              <a:buNone/>
              <a:defRPr>
                <a:solidFill>
                  <a:schemeClr val="dk2"/>
                </a:solidFill>
              </a:defRPr>
            </a:lvl1pPr>
            <a:lvl2pPr lvl="1" algn="ctr" rtl="0">
              <a:spcBef>
                <a:spcPts val="0"/>
              </a:spcBef>
              <a:spcAft>
                <a:spcPts val="0"/>
              </a:spcAft>
              <a:buClr>
                <a:schemeClr val="dk2"/>
              </a:buClr>
              <a:buSzPts val="4400"/>
              <a:buNone/>
              <a:defRPr>
                <a:solidFill>
                  <a:schemeClr val="dk2"/>
                </a:solidFill>
              </a:defRPr>
            </a:lvl2pPr>
            <a:lvl3pPr lvl="2" algn="ctr" rtl="0">
              <a:spcBef>
                <a:spcPts val="0"/>
              </a:spcBef>
              <a:spcAft>
                <a:spcPts val="0"/>
              </a:spcAft>
              <a:buClr>
                <a:schemeClr val="dk2"/>
              </a:buClr>
              <a:buSzPts val="4400"/>
              <a:buNone/>
              <a:defRPr>
                <a:solidFill>
                  <a:schemeClr val="dk2"/>
                </a:solidFill>
              </a:defRPr>
            </a:lvl3pPr>
            <a:lvl4pPr lvl="3" algn="ctr" rtl="0">
              <a:spcBef>
                <a:spcPts val="0"/>
              </a:spcBef>
              <a:spcAft>
                <a:spcPts val="0"/>
              </a:spcAft>
              <a:buClr>
                <a:schemeClr val="dk2"/>
              </a:buClr>
              <a:buSzPts val="4400"/>
              <a:buNone/>
              <a:defRPr>
                <a:solidFill>
                  <a:schemeClr val="dk2"/>
                </a:solidFill>
              </a:defRPr>
            </a:lvl4pPr>
            <a:lvl5pPr lvl="4" algn="ctr" rtl="0">
              <a:spcBef>
                <a:spcPts val="0"/>
              </a:spcBef>
              <a:spcAft>
                <a:spcPts val="0"/>
              </a:spcAft>
              <a:buClr>
                <a:schemeClr val="dk2"/>
              </a:buClr>
              <a:buSzPts val="4400"/>
              <a:buNone/>
              <a:defRPr>
                <a:solidFill>
                  <a:schemeClr val="dk2"/>
                </a:solidFill>
              </a:defRPr>
            </a:lvl5pPr>
            <a:lvl6pPr lvl="5" algn="ctr" rtl="0">
              <a:spcBef>
                <a:spcPts val="0"/>
              </a:spcBef>
              <a:spcAft>
                <a:spcPts val="0"/>
              </a:spcAft>
              <a:buClr>
                <a:schemeClr val="dk2"/>
              </a:buClr>
              <a:buSzPts val="4400"/>
              <a:buNone/>
              <a:defRPr>
                <a:solidFill>
                  <a:schemeClr val="dk2"/>
                </a:solidFill>
              </a:defRPr>
            </a:lvl6pPr>
            <a:lvl7pPr lvl="6" algn="ctr" rtl="0">
              <a:spcBef>
                <a:spcPts val="0"/>
              </a:spcBef>
              <a:spcAft>
                <a:spcPts val="0"/>
              </a:spcAft>
              <a:buClr>
                <a:schemeClr val="dk2"/>
              </a:buClr>
              <a:buSzPts val="4400"/>
              <a:buNone/>
              <a:defRPr>
                <a:solidFill>
                  <a:schemeClr val="dk2"/>
                </a:solidFill>
              </a:defRPr>
            </a:lvl7pPr>
            <a:lvl8pPr lvl="7" algn="ctr" rtl="0">
              <a:spcBef>
                <a:spcPts val="0"/>
              </a:spcBef>
              <a:spcAft>
                <a:spcPts val="0"/>
              </a:spcAft>
              <a:buClr>
                <a:schemeClr val="dk2"/>
              </a:buClr>
              <a:buSzPts val="4400"/>
              <a:buNone/>
              <a:defRPr>
                <a:solidFill>
                  <a:schemeClr val="dk2"/>
                </a:solidFill>
              </a:defRPr>
            </a:lvl8pPr>
            <a:lvl9pPr lvl="8" algn="ctr" rtl="0">
              <a:spcBef>
                <a:spcPts val="0"/>
              </a:spcBef>
              <a:spcAft>
                <a:spcPts val="0"/>
              </a:spcAft>
              <a:buClr>
                <a:schemeClr val="dk2"/>
              </a:buClr>
              <a:buSzPts val="4400"/>
              <a:buNone/>
              <a:defRPr>
                <a:solidFill>
                  <a:schemeClr val="dk2"/>
                </a:solidFill>
              </a:defRPr>
            </a:lvl9pPr>
          </a:lstStyle>
          <a:p>
            <a:endParaRPr/>
          </a:p>
        </p:txBody>
      </p:sp>
      <p:sp>
        <p:nvSpPr>
          <p:cNvPr id="278" name="Google Shape;278;p13"/>
          <p:cNvSpPr txBox="1">
            <a:spLocks noGrp="1"/>
          </p:cNvSpPr>
          <p:nvPr>
            <p:ph type="subTitle" idx="1"/>
          </p:nvPr>
        </p:nvSpPr>
        <p:spPr>
          <a:xfrm>
            <a:off x="1124712" y="1645920"/>
            <a:ext cx="2459700" cy="356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None/>
              <a:defRPr sz="1800" b="1">
                <a:solidFill>
                  <a:srgbClr val="DF665D"/>
                </a:solidFill>
                <a:latin typeface="Nunito"/>
                <a:ea typeface="Nunito"/>
                <a:cs typeface="Nunito"/>
                <a:sym typeface="Nunito"/>
              </a:defRPr>
            </a:lvl1pPr>
            <a:lvl2pPr lvl="1" algn="r" rtl="0">
              <a:spcBef>
                <a:spcPts val="0"/>
              </a:spcBef>
              <a:spcAft>
                <a:spcPts val="0"/>
              </a:spcAft>
              <a:buNone/>
              <a:defRPr sz="1800" b="1">
                <a:solidFill>
                  <a:srgbClr val="DF665D"/>
                </a:solidFill>
                <a:latin typeface="Nunito"/>
                <a:ea typeface="Nunito"/>
                <a:cs typeface="Nunito"/>
                <a:sym typeface="Nunito"/>
              </a:defRPr>
            </a:lvl2pPr>
            <a:lvl3pPr lvl="2" algn="r" rtl="0">
              <a:spcBef>
                <a:spcPts val="0"/>
              </a:spcBef>
              <a:spcAft>
                <a:spcPts val="0"/>
              </a:spcAft>
              <a:buNone/>
              <a:defRPr sz="1800" b="1">
                <a:solidFill>
                  <a:srgbClr val="DF665D"/>
                </a:solidFill>
                <a:latin typeface="Nunito"/>
                <a:ea typeface="Nunito"/>
                <a:cs typeface="Nunito"/>
                <a:sym typeface="Nunito"/>
              </a:defRPr>
            </a:lvl3pPr>
            <a:lvl4pPr lvl="3" algn="r" rtl="0">
              <a:spcBef>
                <a:spcPts val="0"/>
              </a:spcBef>
              <a:spcAft>
                <a:spcPts val="0"/>
              </a:spcAft>
              <a:buNone/>
              <a:defRPr sz="1800" b="1">
                <a:solidFill>
                  <a:srgbClr val="DF665D"/>
                </a:solidFill>
                <a:latin typeface="Nunito"/>
                <a:ea typeface="Nunito"/>
                <a:cs typeface="Nunito"/>
                <a:sym typeface="Nunito"/>
              </a:defRPr>
            </a:lvl4pPr>
            <a:lvl5pPr lvl="4" algn="r" rtl="0">
              <a:spcBef>
                <a:spcPts val="0"/>
              </a:spcBef>
              <a:spcAft>
                <a:spcPts val="0"/>
              </a:spcAft>
              <a:buNone/>
              <a:defRPr sz="1800" b="1">
                <a:solidFill>
                  <a:srgbClr val="DF665D"/>
                </a:solidFill>
                <a:latin typeface="Nunito"/>
                <a:ea typeface="Nunito"/>
                <a:cs typeface="Nunito"/>
                <a:sym typeface="Nunito"/>
              </a:defRPr>
            </a:lvl5pPr>
            <a:lvl6pPr lvl="5" algn="r" rtl="0">
              <a:spcBef>
                <a:spcPts val="0"/>
              </a:spcBef>
              <a:spcAft>
                <a:spcPts val="0"/>
              </a:spcAft>
              <a:buNone/>
              <a:defRPr sz="1800" b="1">
                <a:solidFill>
                  <a:srgbClr val="DF665D"/>
                </a:solidFill>
                <a:latin typeface="Nunito"/>
                <a:ea typeface="Nunito"/>
                <a:cs typeface="Nunito"/>
                <a:sym typeface="Nunito"/>
              </a:defRPr>
            </a:lvl6pPr>
            <a:lvl7pPr lvl="6" algn="r" rtl="0">
              <a:spcBef>
                <a:spcPts val="0"/>
              </a:spcBef>
              <a:spcAft>
                <a:spcPts val="0"/>
              </a:spcAft>
              <a:buNone/>
              <a:defRPr sz="1800" b="1">
                <a:solidFill>
                  <a:srgbClr val="DF665D"/>
                </a:solidFill>
                <a:latin typeface="Nunito"/>
                <a:ea typeface="Nunito"/>
                <a:cs typeface="Nunito"/>
                <a:sym typeface="Nunito"/>
              </a:defRPr>
            </a:lvl7pPr>
            <a:lvl8pPr lvl="7" algn="r" rtl="0">
              <a:spcBef>
                <a:spcPts val="0"/>
              </a:spcBef>
              <a:spcAft>
                <a:spcPts val="0"/>
              </a:spcAft>
              <a:buNone/>
              <a:defRPr sz="1800" b="1">
                <a:solidFill>
                  <a:srgbClr val="DF665D"/>
                </a:solidFill>
                <a:latin typeface="Nunito"/>
                <a:ea typeface="Nunito"/>
                <a:cs typeface="Nunito"/>
                <a:sym typeface="Nunito"/>
              </a:defRPr>
            </a:lvl8pPr>
            <a:lvl9pPr lvl="8" algn="r" rtl="0">
              <a:spcBef>
                <a:spcPts val="0"/>
              </a:spcBef>
              <a:spcAft>
                <a:spcPts val="0"/>
              </a:spcAft>
              <a:buNone/>
              <a:defRPr sz="1800" b="1">
                <a:solidFill>
                  <a:srgbClr val="DF665D"/>
                </a:solidFill>
                <a:latin typeface="Nunito"/>
                <a:ea typeface="Nunito"/>
                <a:cs typeface="Nunito"/>
                <a:sym typeface="Nunito"/>
              </a:defRPr>
            </a:lvl9pPr>
          </a:lstStyle>
          <a:p>
            <a:endParaRPr/>
          </a:p>
        </p:txBody>
      </p:sp>
      <p:sp>
        <p:nvSpPr>
          <p:cNvPr id="279" name="Google Shape;279;p13"/>
          <p:cNvSpPr txBox="1">
            <a:spLocks noGrp="1"/>
          </p:cNvSpPr>
          <p:nvPr>
            <p:ph type="subTitle" idx="2"/>
          </p:nvPr>
        </p:nvSpPr>
        <p:spPr>
          <a:xfrm>
            <a:off x="5559552" y="1645920"/>
            <a:ext cx="2459700" cy="356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b="1">
                <a:solidFill>
                  <a:srgbClr val="DF665D"/>
                </a:solidFill>
                <a:latin typeface="Nunito"/>
                <a:ea typeface="Nunito"/>
                <a:cs typeface="Nunito"/>
                <a:sym typeface="Nunito"/>
              </a:defRPr>
            </a:lvl1pPr>
            <a:lvl2pPr lvl="1" rtl="0">
              <a:spcBef>
                <a:spcPts val="0"/>
              </a:spcBef>
              <a:spcAft>
                <a:spcPts val="0"/>
              </a:spcAft>
              <a:buNone/>
              <a:defRPr sz="1800" b="1">
                <a:solidFill>
                  <a:srgbClr val="DF665D"/>
                </a:solidFill>
                <a:latin typeface="Nunito"/>
                <a:ea typeface="Nunito"/>
                <a:cs typeface="Nunito"/>
                <a:sym typeface="Nunito"/>
              </a:defRPr>
            </a:lvl2pPr>
            <a:lvl3pPr lvl="2" rtl="0">
              <a:spcBef>
                <a:spcPts val="0"/>
              </a:spcBef>
              <a:spcAft>
                <a:spcPts val="0"/>
              </a:spcAft>
              <a:buNone/>
              <a:defRPr sz="1800" b="1">
                <a:solidFill>
                  <a:srgbClr val="DF665D"/>
                </a:solidFill>
                <a:latin typeface="Nunito"/>
                <a:ea typeface="Nunito"/>
                <a:cs typeface="Nunito"/>
                <a:sym typeface="Nunito"/>
              </a:defRPr>
            </a:lvl3pPr>
            <a:lvl4pPr lvl="3" rtl="0">
              <a:spcBef>
                <a:spcPts val="0"/>
              </a:spcBef>
              <a:spcAft>
                <a:spcPts val="0"/>
              </a:spcAft>
              <a:buNone/>
              <a:defRPr sz="1800" b="1">
                <a:solidFill>
                  <a:srgbClr val="DF665D"/>
                </a:solidFill>
                <a:latin typeface="Nunito"/>
                <a:ea typeface="Nunito"/>
                <a:cs typeface="Nunito"/>
                <a:sym typeface="Nunito"/>
              </a:defRPr>
            </a:lvl4pPr>
            <a:lvl5pPr lvl="4" rtl="0">
              <a:spcBef>
                <a:spcPts val="0"/>
              </a:spcBef>
              <a:spcAft>
                <a:spcPts val="0"/>
              </a:spcAft>
              <a:buNone/>
              <a:defRPr sz="1800" b="1">
                <a:solidFill>
                  <a:srgbClr val="DF665D"/>
                </a:solidFill>
                <a:latin typeface="Nunito"/>
                <a:ea typeface="Nunito"/>
                <a:cs typeface="Nunito"/>
                <a:sym typeface="Nunito"/>
              </a:defRPr>
            </a:lvl5pPr>
            <a:lvl6pPr lvl="5" rtl="0">
              <a:spcBef>
                <a:spcPts val="0"/>
              </a:spcBef>
              <a:spcAft>
                <a:spcPts val="0"/>
              </a:spcAft>
              <a:buNone/>
              <a:defRPr sz="1800" b="1">
                <a:solidFill>
                  <a:srgbClr val="DF665D"/>
                </a:solidFill>
                <a:latin typeface="Nunito"/>
                <a:ea typeface="Nunito"/>
                <a:cs typeface="Nunito"/>
                <a:sym typeface="Nunito"/>
              </a:defRPr>
            </a:lvl6pPr>
            <a:lvl7pPr lvl="6" rtl="0">
              <a:spcBef>
                <a:spcPts val="0"/>
              </a:spcBef>
              <a:spcAft>
                <a:spcPts val="0"/>
              </a:spcAft>
              <a:buNone/>
              <a:defRPr sz="1800" b="1">
                <a:solidFill>
                  <a:srgbClr val="DF665D"/>
                </a:solidFill>
                <a:latin typeface="Nunito"/>
                <a:ea typeface="Nunito"/>
                <a:cs typeface="Nunito"/>
                <a:sym typeface="Nunito"/>
              </a:defRPr>
            </a:lvl7pPr>
            <a:lvl8pPr lvl="7" rtl="0">
              <a:spcBef>
                <a:spcPts val="0"/>
              </a:spcBef>
              <a:spcAft>
                <a:spcPts val="0"/>
              </a:spcAft>
              <a:buNone/>
              <a:defRPr sz="1800" b="1">
                <a:solidFill>
                  <a:srgbClr val="DF665D"/>
                </a:solidFill>
                <a:latin typeface="Nunito"/>
                <a:ea typeface="Nunito"/>
                <a:cs typeface="Nunito"/>
                <a:sym typeface="Nunito"/>
              </a:defRPr>
            </a:lvl8pPr>
            <a:lvl9pPr lvl="8" rtl="0">
              <a:spcBef>
                <a:spcPts val="0"/>
              </a:spcBef>
              <a:spcAft>
                <a:spcPts val="0"/>
              </a:spcAft>
              <a:buNone/>
              <a:defRPr sz="1800" b="1">
                <a:solidFill>
                  <a:srgbClr val="DF665D"/>
                </a:solidFill>
                <a:latin typeface="Nunito"/>
                <a:ea typeface="Nunito"/>
                <a:cs typeface="Nunito"/>
                <a:sym typeface="Nunito"/>
              </a:defRPr>
            </a:lvl9pPr>
          </a:lstStyle>
          <a:p>
            <a:endParaRPr/>
          </a:p>
        </p:txBody>
      </p:sp>
      <p:sp>
        <p:nvSpPr>
          <p:cNvPr id="280" name="Google Shape;280;p13"/>
          <p:cNvSpPr txBox="1">
            <a:spLocks noGrp="1"/>
          </p:cNvSpPr>
          <p:nvPr>
            <p:ph type="subTitle" idx="3"/>
          </p:nvPr>
        </p:nvSpPr>
        <p:spPr>
          <a:xfrm>
            <a:off x="1124712" y="2011680"/>
            <a:ext cx="2459700" cy="572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None/>
              <a:defRPr sz="1600">
                <a:solidFill>
                  <a:schemeClr val="dk2"/>
                </a:solidFill>
                <a:latin typeface="Nunito"/>
                <a:ea typeface="Nunito"/>
                <a:cs typeface="Nunito"/>
                <a:sym typeface="Nunito"/>
              </a:defRPr>
            </a:lvl1pPr>
            <a:lvl2pPr lvl="1" algn="r" rtl="0">
              <a:spcBef>
                <a:spcPts val="0"/>
              </a:spcBef>
              <a:spcAft>
                <a:spcPts val="0"/>
              </a:spcAft>
              <a:buNone/>
              <a:defRPr sz="1600">
                <a:solidFill>
                  <a:schemeClr val="dk2"/>
                </a:solidFill>
                <a:latin typeface="Nunito"/>
                <a:ea typeface="Nunito"/>
                <a:cs typeface="Nunito"/>
                <a:sym typeface="Nunito"/>
              </a:defRPr>
            </a:lvl2pPr>
            <a:lvl3pPr lvl="2" algn="r" rtl="0">
              <a:spcBef>
                <a:spcPts val="0"/>
              </a:spcBef>
              <a:spcAft>
                <a:spcPts val="0"/>
              </a:spcAft>
              <a:buNone/>
              <a:defRPr sz="1600">
                <a:solidFill>
                  <a:schemeClr val="dk2"/>
                </a:solidFill>
                <a:latin typeface="Nunito"/>
                <a:ea typeface="Nunito"/>
                <a:cs typeface="Nunito"/>
                <a:sym typeface="Nunito"/>
              </a:defRPr>
            </a:lvl3pPr>
            <a:lvl4pPr lvl="3" algn="r" rtl="0">
              <a:spcBef>
                <a:spcPts val="0"/>
              </a:spcBef>
              <a:spcAft>
                <a:spcPts val="0"/>
              </a:spcAft>
              <a:buNone/>
              <a:defRPr sz="1600">
                <a:solidFill>
                  <a:schemeClr val="dk2"/>
                </a:solidFill>
                <a:latin typeface="Nunito"/>
                <a:ea typeface="Nunito"/>
                <a:cs typeface="Nunito"/>
                <a:sym typeface="Nunito"/>
              </a:defRPr>
            </a:lvl4pPr>
            <a:lvl5pPr lvl="4" algn="r" rtl="0">
              <a:spcBef>
                <a:spcPts val="0"/>
              </a:spcBef>
              <a:spcAft>
                <a:spcPts val="0"/>
              </a:spcAft>
              <a:buNone/>
              <a:defRPr sz="1600">
                <a:solidFill>
                  <a:schemeClr val="dk2"/>
                </a:solidFill>
                <a:latin typeface="Nunito"/>
                <a:ea typeface="Nunito"/>
                <a:cs typeface="Nunito"/>
                <a:sym typeface="Nunito"/>
              </a:defRPr>
            </a:lvl5pPr>
            <a:lvl6pPr lvl="5" algn="r" rtl="0">
              <a:spcBef>
                <a:spcPts val="0"/>
              </a:spcBef>
              <a:spcAft>
                <a:spcPts val="0"/>
              </a:spcAft>
              <a:buNone/>
              <a:defRPr sz="1600">
                <a:solidFill>
                  <a:schemeClr val="dk2"/>
                </a:solidFill>
                <a:latin typeface="Nunito"/>
                <a:ea typeface="Nunito"/>
                <a:cs typeface="Nunito"/>
                <a:sym typeface="Nunito"/>
              </a:defRPr>
            </a:lvl6pPr>
            <a:lvl7pPr lvl="6" algn="r" rtl="0">
              <a:spcBef>
                <a:spcPts val="0"/>
              </a:spcBef>
              <a:spcAft>
                <a:spcPts val="0"/>
              </a:spcAft>
              <a:buNone/>
              <a:defRPr sz="1600">
                <a:solidFill>
                  <a:schemeClr val="dk2"/>
                </a:solidFill>
                <a:latin typeface="Nunito"/>
                <a:ea typeface="Nunito"/>
                <a:cs typeface="Nunito"/>
                <a:sym typeface="Nunito"/>
              </a:defRPr>
            </a:lvl7pPr>
            <a:lvl8pPr lvl="7" algn="r" rtl="0">
              <a:spcBef>
                <a:spcPts val="0"/>
              </a:spcBef>
              <a:spcAft>
                <a:spcPts val="0"/>
              </a:spcAft>
              <a:buNone/>
              <a:defRPr sz="1600">
                <a:solidFill>
                  <a:schemeClr val="dk2"/>
                </a:solidFill>
                <a:latin typeface="Nunito"/>
                <a:ea typeface="Nunito"/>
                <a:cs typeface="Nunito"/>
                <a:sym typeface="Nunito"/>
              </a:defRPr>
            </a:lvl8pPr>
            <a:lvl9pPr lvl="8" algn="r"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281" name="Google Shape;281;p13"/>
          <p:cNvSpPr txBox="1">
            <a:spLocks noGrp="1"/>
          </p:cNvSpPr>
          <p:nvPr>
            <p:ph type="subTitle" idx="4"/>
          </p:nvPr>
        </p:nvSpPr>
        <p:spPr>
          <a:xfrm>
            <a:off x="5559552" y="2011680"/>
            <a:ext cx="24597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Nunito"/>
                <a:ea typeface="Nunito"/>
                <a:cs typeface="Nunito"/>
                <a:sym typeface="Nunito"/>
              </a:defRPr>
            </a:lvl1pPr>
            <a:lvl2pPr lvl="1" rtl="0">
              <a:spcBef>
                <a:spcPts val="0"/>
              </a:spcBef>
              <a:spcAft>
                <a:spcPts val="0"/>
              </a:spcAft>
              <a:buNone/>
              <a:defRPr sz="1600">
                <a:solidFill>
                  <a:schemeClr val="dk2"/>
                </a:solidFill>
                <a:latin typeface="Nunito"/>
                <a:ea typeface="Nunito"/>
                <a:cs typeface="Nunito"/>
                <a:sym typeface="Nunito"/>
              </a:defRPr>
            </a:lvl2pPr>
            <a:lvl3pPr lvl="2" rtl="0">
              <a:spcBef>
                <a:spcPts val="0"/>
              </a:spcBef>
              <a:spcAft>
                <a:spcPts val="0"/>
              </a:spcAft>
              <a:buNone/>
              <a:defRPr sz="1600">
                <a:solidFill>
                  <a:schemeClr val="dk2"/>
                </a:solidFill>
                <a:latin typeface="Nunito"/>
                <a:ea typeface="Nunito"/>
                <a:cs typeface="Nunito"/>
                <a:sym typeface="Nunito"/>
              </a:defRPr>
            </a:lvl3pPr>
            <a:lvl4pPr lvl="3" rtl="0">
              <a:spcBef>
                <a:spcPts val="0"/>
              </a:spcBef>
              <a:spcAft>
                <a:spcPts val="0"/>
              </a:spcAft>
              <a:buNone/>
              <a:defRPr sz="1600">
                <a:solidFill>
                  <a:schemeClr val="dk2"/>
                </a:solidFill>
                <a:latin typeface="Nunito"/>
                <a:ea typeface="Nunito"/>
                <a:cs typeface="Nunito"/>
                <a:sym typeface="Nunito"/>
              </a:defRPr>
            </a:lvl4pPr>
            <a:lvl5pPr lvl="4" rtl="0">
              <a:spcBef>
                <a:spcPts val="0"/>
              </a:spcBef>
              <a:spcAft>
                <a:spcPts val="0"/>
              </a:spcAft>
              <a:buNone/>
              <a:defRPr sz="1600">
                <a:solidFill>
                  <a:schemeClr val="dk2"/>
                </a:solidFill>
                <a:latin typeface="Nunito"/>
                <a:ea typeface="Nunito"/>
                <a:cs typeface="Nunito"/>
                <a:sym typeface="Nunito"/>
              </a:defRPr>
            </a:lvl5pPr>
            <a:lvl6pPr lvl="5" rtl="0">
              <a:spcBef>
                <a:spcPts val="0"/>
              </a:spcBef>
              <a:spcAft>
                <a:spcPts val="0"/>
              </a:spcAft>
              <a:buNone/>
              <a:defRPr sz="1600">
                <a:solidFill>
                  <a:schemeClr val="dk2"/>
                </a:solidFill>
                <a:latin typeface="Nunito"/>
                <a:ea typeface="Nunito"/>
                <a:cs typeface="Nunito"/>
                <a:sym typeface="Nunito"/>
              </a:defRPr>
            </a:lvl6pPr>
            <a:lvl7pPr lvl="6" rtl="0">
              <a:spcBef>
                <a:spcPts val="0"/>
              </a:spcBef>
              <a:spcAft>
                <a:spcPts val="0"/>
              </a:spcAft>
              <a:buNone/>
              <a:defRPr sz="1600">
                <a:solidFill>
                  <a:schemeClr val="dk2"/>
                </a:solidFill>
                <a:latin typeface="Nunito"/>
                <a:ea typeface="Nunito"/>
                <a:cs typeface="Nunito"/>
                <a:sym typeface="Nunito"/>
              </a:defRPr>
            </a:lvl7pPr>
            <a:lvl8pPr lvl="7" rtl="0">
              <a:spcBef>
                <a:spcPts val="0"/>
              </a:spcBef>
              <a:spcAft>
                <a:spcPts val="0"/>
              </a:spcAft>
              <a:buNone/>
              <a:defRPr sz="1600">
                <a:solidFill>
                  <a:schemeClr val="dk2"/>
                </a:solidFill>
                <a:latin typeface="Nunito"/>
                <a:ea typeface="Nunito"/>
                <a:cs typeface="Nunito"/>
                <a:sym typeface="Nunito"/>
              </a:defRPr>
            </a:lvl8pPr>
            <a:lvl9pPr lvl="8"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282" name="Google Shape;282;p13"/>
          <p:cNvSpPr txBox="1">
            <a:spLocks noGrp="1"/>
          </p:cNvSpPr>
          <p:nvPr>
            <p:ph type="subTitle" idx="5"/>
          </p:nvPr>
        </p:nvSpPr>
        <p:spPr>
          <a:xfrm>
            <a:off x="1124712" y="3410712"/>
            <a:ext cx="2459700" cy="356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None/>
              <a:defRPr sz="1800" b="1">
                <a:solidFill>
                  <a:srgbClr val="DF665D"/>
                </a:solidFill>
                <a:latin typeface="Nunito"/>
                <a:ea typeface="Nunito"/>
                <a:cs typeface="Nunito"/>
                <a:sym typeface="Nunito"/>
              </a:defRPr>
            </a:lvl1pPr>
            <a:lvl2pPr lvl="1" algn="r" rtl="0">
              <a:spcBef>
                <a:spcPts val="0"/>
              </a:spcBef>
              <a:spcAft>
                <a:spcPts val="0"/>
              </a:spcAft>
              <a:buNone/>
              <a:defRPr sz="1800" b="1">
                <a:solidFill>
                  <a:srgbClr val="DF665D"/>
                </a:solidFill>
                <a:latin typeface="Nunito"/>
                <a:ea typeface="Nunito"/>
                <a:cs typeface="Nunito"/>
                <a:sym typeface="Nunito"/>
              </a:defRPr>
            </a:lvl2pPr>
            <a:lvl3pPr lvl="2" algn="r" rtl="0">
              <a:spcBef>
                <a:spcPts val="0"/>
              </a:spcBef>
              <a:spcAft>
                <a:spcPts val="0"/>
              </a:spcAft>
              <a:buNone/>
              <a:defRPr sz="1800" b="1">
                <a:solidFill>
                  <a:srgbClr val="DF665D"/>
                </a:solidFill>
                <a:latin typeface="Nunito"/>
                <a:ea typeface="Nunito"/>
                <a:cs typeface="Nunito"/>
                <a:sym typeface="Nunito"/>
              </a:defRPr>
            </a:lvl3pPr>
            <a:lvl4pPr lvl="3" algn="r" rtl="0">
              <a:spcBef>
                <a:spcPts val="0"/>
              </a:spcBef>
              <a:spcAft>
                <a:spcPts val="0"/>
              </a:spcAft>
              <a:buNone/>
              <a:defRPr sz="1800" b="1">
                <a:solidFill>
                  <a:srgbClr val="DF665D"/>
                </a:solidFill>
                <a:latin typeface="Nunito"/>
                <a:ea typeface="Nunito"/>
                <a:cs typeface="Nunito"/>
                <a:sym typeface="Nunito"/>
              </a:defRPr>
            </a:lvl4pPr>
            <a:lvl5pPr lvl="4" algn="r" rtl="0">
              <a:spcBef>
                <a:spcPts val="0"/>
              </a:spcBef>
              <a:spcAft>
                <a:spcPts val="0"/>
              </a:spcAft>
              <a:buNone/>
              <a:defRPr sz="1800" b="1">
                <a:solidFill>
                  <a:srgbClr val="DF665D"/>
                </a:solidFill>
                <a:latin typeface="Nunito"/>
                <a:ea typeface="Nunito"/>
                <a:cs typeface="Nunito"/>
                <a:sym typeface="Nunito"/>
              </a:defRPr>
            </a:lvl5pPr>
            <a:lvl6pPr lvl="5" algn="r" rtl="0">
              <a:spcBef>
                <a:spcPts val="0"/>
              </a:spcBef>
              <a:spcAft>
                <a:spcPts val="0"/>
              </a:spcAft>
              <a:buNone/>
              <a:defRPr sz="1800" b="1">
                <a:solidFill>
                  <a:srgbClr val="DF665D"/>
                </a:solidFill>
                <a:latin typeface="Nunito"/>
                <a:ea typeface="Nunito"/>
                <a:cs typeface="Nunito"/>
                <a:sym typeface="Nunito"/>
              </a:defRPr>
            </a:lvl6pPr>
            <a:lvl7pPr lvl="6" algn="r" rtl="0">
              <a:spcBef>
                <a:spcPts val="0"/>
              </a:spcBef>
              <a:spcAft>
                <a:spcPts val="0"/>
              </a:spcAft>
              <a:buNone/>
              <a:defRPr sz="1800" b="1">
                <a:solidFill>
                  <a:srgbClr val="DF665D"/>
                </a:solidFill>
                <a:latin typeface="Nunito"/>
                <a:ea typeface="Nunito"/>
                <a:cs typeface="Nunito"/>
                <a:sym typeface="Nunito"/>
              </a:defRPr>
            </a:lvl7pPr>
            <a:lvl8pPr lvl="7" algn="r" rtl="0">
              <a:spcBef>
                <a:spcPts val="0"/>
              </a:spcBef>
              <a:spcAft>
                <a:spcPts val="0"/>
              </a:spcAft>
              <a:buNone/>
              <a:defRPr sz="1800" b="1">
                <a:solidFill>
                  <a:srgbClr val="DF665D"/>
                </a:solidFill>
                <a:latin typeface="Nunito"/>
                <a:ea typeface="Nunito"/>
                <a:cs typeface="Nunito"/>
                <a:sym typeface="Nunito"/>
              </a:defRPr>
            </a:lvl8pPr>
            <a:lvl9pPr lvl="8" algn="r" rtl="0">
              <a:spcBef>
                <a:spcPts val="0"/>
              </a:spcBef>
              <a:spcAft>
                <a:spcPts val="0"/>
              </a:spcAft>
              <a:buNone/>
              <a:defRPr sz="1800" b="1">
                <a:solidFill>
                  <a:srgbClr val="DF665D"/>
                </a:solidFill>
                <a:latin typeface="Nunito"/>
                <a:ea typeface="Nunito"/>
                <a:cs typeface="Nunito"/>
                <a:sym typeface="Nunito"/>
              </a:defRPr>
            </a:lvl9pPr>
          </a:lstStyle>
          <a:p>
            <a:endParaRPr/>
          </a:p>
        </p:txBody>
      </p:sp>
      <p:sp>
        <p:nvSpPr>
          <p:cNvPr id="283" name="Google Shape;283;p13"/>
          <p:cNvSpPr txBox="1">
            <a:spLocks noGrp="1"/>
          </p:cNvSpPr>
          <p:nvPr>
            <p:ph type="subTitle" idx="6"/>
          </p:nvPr>
        </p:nvSpPr>
        <p:spPr>
          <a:xfrm>
            <a:off x="5559552" y="3410712"/>
            <a:ext cx="2459700" cy="356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b="1">
                <a:solidFill>
                  <a:srgbClr val="DF665D"/>
                </a:solidFill>
                <a:latin typeface="Nunito"/>
                <a:ea typeface="Nunito"/>
                <a:cs typeface="Nunito"/>
                <a:sym typeface="Nunito"/>
              </a:defRPr>
            </a:lvl1pPr>
            <a:lvl2pPr lvl="1" rtl="0">
              <a:spcBef>
                <a:spcPts val="0"/>
              </a:spcBef>
              <a:spcAft>
                <a:spcPts val="0"/>
              </a:spcAft>
              <a:buNone/>
              <a:defRPr sz="1800" b="1">
                <a:solidFill>
                  <a:srgbClr val="DF665D"/>
                </a:solidFill>
                <a:latin typeface="Nunito"/>
                <a:ea typeface="Nunito"/>
                <a:cs typeface="Nunito"/>
                <a:sym typeface="Nunito"/>
              </a:defRPr>
            </a:lvl2pPr>
            <a:lvl3pPr lvl="2" rtl="0">
              <a:spcBef>
                <a:spcPts val="0"/>
              </a:spcBef>
              <a:spcAft>
                <a:spcPts val="0"/>
              </a:spcAft>
              <a:buNone/>
              <a:defRPr sz="1800" b="1">
                <a:solidFill>
                  <a:srgbClr val="DF665D"/>
                </a:solidFill>
                <a:latin typeface="Nunito"/>
                <a:ea typeface="Nunito"/>
                <a:cs typeface="Nunito"/>
                <a:sym typeface="Nunito"/>
              </a:defRPr>
            </a:lvl3pPr>
            <a:lvl4pPr lvl="3" rtl="0">
              <a:spcBef>
                <a:spcPts val="0"/>
              </a:spcBef>
              <a:spcAft>
                <a:spcPts val="0"/>
              </a:spcAft>
              <a:buNone/>
              <a:defRPr sz="1800" b="1">
                <a:solidFill>
                  <a:srgbClr val="DF665D"/>
                </a:solidFill>
                <a:latin typeface="Nunito"/>
                <a:ea typeface="Nunito"/>
                <a:cs typeface="Nunito"/>
                <a:sym typeface="Nunito"/>
              </a:defRPr>
            </a:lvl4pPr>
            <a:lvl5pPr lvl="4" rtl="0">
              <a:spcBef>
                <a:spcPts val="0"/>
              </a:spcBef>
              <a:spcAft>
                <a:spcPts val="0"/>
              </a:spcAft>
              <a:buNone/>
              <a:defRPr sz="1800" b="1">
                <a:solidFill>
                  <a:srgbClr val="DF665D"/>
                </a:solidFill>
                <a:latin typeface="Nunito"/>
                <a:ea typeface="Nunito"/>
                <a:cs typeface="Nunito"/>
                <a:sym typeface="Nunito"/>
              </a:defRPr>
            </a:lvl5pPr>
            <a:lvl6pPr lvl="5" rtl="0">
              <a:spcBef>
                <a:spcPts val="0"/>
              </a:spcBef>
              <a:spcAft>
                <a:spcPts val="0"/>
              </a:spcAft>
              <a:buNone/>
              <a:defRPr sz="1800" b="1">
                <a:solidFill>
                  <a:srgbClr val="DF665D"/>
                </a:solidFill>
                <a:latin typeface="Nunito"/>
                <a:ea typeface="Nunito"/>
                <a:cs typeface="Nunito"/>
                <a:sym typeface="Nunito"/>
              </a:defRPr>
            </a:lvl6pPr>
            <a:lvl7pPr lvl="6" rtl="0">
              <a:spcBef>
                <a:spcPts val="0"/>
              </a:spcBef>
              <a:spcAft>
                <a:spcPts val="0"/>
              </a:spcAft>
              <a:buNone/>
              <a:defRPr sz="1800" b="1">
                <a:solidFill>
                  <a:srgbClr val="DF665D"/>
                </a:solidFill>
                <a:latin typeface="Nunito"/>
                <a:ea typeface="Nunito"/>
                <a:cs typeface="Nunito"/>
                <a:sym typeface="Nunito"/>
              </a:defRPr>
            </a:lvl7pPr>
            <a:lvl8pPr lvl="7" rtl="0">
              <a:spcBef>
                <a:spcPts val="0"/>
              </a:spcBef>
              <a:spcAft>
                <a:spcPts val="0"/>
              </a:spcAft>
              <a:buNone/>
              <a:defRPr sz="1800" b="1">
                <a:solidFill>
                  <a:srgbClr val="DF665D"/>
                </a:solidFill>
                <a:latin typeface="Nunito"/>
                <a:ea typeface="Nunito"/>
                <a:cs typeface="Nunito"/>
                <a:sym typeface="Nunito"/>
              </a:defRPr>
            </a:lvl8pPr>
            <a:lvl9pPr lvl="8" rtl="0">
              <a:spcBef>
                <a:spcPts val="0"/>
              </a:spcBef>
              <a:spcAft>
                <a:spcPts val="0"/>
              </a:spcAft>
              <a:buNone/>
              <a:defRPr sz="1800" b="1">
                <a:solidFill>
                  <a:srgbClr val="DF665D"/>
                </a:solidFill>
                <a:latin typeface="Nunito"/>
                <a:ea typeface="Nunito"/>
                <a:cs typeface="Nunito"/>
                <a:sym typeface="Nunito"/>
              </a:defRPr>
            </a:lvl9pPr>
          </a:lstStyle>
          <a:p>
            <a:endParaRPr/>
          </a:p>
        </p:txBody>
      </p:sp>
      <p:sp>
        <p:nvSpPr>
          <p:cNvPr id="284" name="Google Shape;284;p13"/>
          <p:cNvSpPr txBox="1">
            <a:spLocks noGrp="1"/>
          </p:cNvSpPr>
          <p:nvPr>
            <p:ph type="subTitle" idx="7"/>
          </p:nvPr>
        </p:nvSpPr>
        <p:spPr>
          <a:xfrm>
            <a:off x="1124712" y="3785616"/>
            <a:ext cx="2459700" cy="572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None/>
              <a:defRPr sz="1600">
                <a:solidFill>
                  <a:schemeClr val="dk2"/>
                </a:solidFill>
                <a:latin typeface="Nunito"/>
                <a:ea typeface="Nunito"/>
                <a:cs typeface="Nunito"/>
                <a:sym typeface="Nunito"/>
              </a:defRPr>
            </a:lvl1pPr>
            <a:lvl2pPr lvl="1" algn="r" rtl="0">
              <a:spcBef>
                <a:spcPts val="0"/>
              </a:spcBef>
              <a:spcAft>
                <a:spcPts val="0"/>
              </a:spcAft>
              <a:buNone/>
              <a:defRPr sz="1600">
                <a:solidFill>
                  <a:schemeClr val="dk2"/>
                </a:solidFill>
                <a:latin typeface="Nunito"/>
                <a:ea typeface="Nunito"/>
                <a:cs typeface="Nunito"/>
                <a:sym typeface="Nunito"/>
              </a:defRPr>
            </a:lvl2pPr>
            <a:lvl3pPr lvl="2" algn="r" rtl="0">
              <a:spcBef>
                <a:spcPts val="0"/>
              </a:spcBef>
              <a:spcAft>
                <a:spcPts val="0"/>
              </a:spcAft>
              <a:buNone/>
              <a:defRPr sz="1600">
                <a:solidFill>
                  <a:schemeClr val="dk2"/>
                </a:solidFill>
                <a:latin typeface="Nunito"/>
                <a:ea typeface="Nunito"/>
                <a:cs typeface="Nunito"/>
                <a:sym typeface="Nunito"/>
              </a:defRPr>
            </a:lvl3pPr>
            <a:lvl4pPr lvl="3" algn="r" rtl="0">
              <a:spcBef>
                <a:spcPts val="0"/>
              </a:spcBef>
              <a:spcAft>
                <a:spcPts val="0"/>
              </a:spcAft>
              <a:buNone/>
              <a:defRPr sz="1600">
                <a:solidFill>
                  <a:schemeClr val="dk2"/>
                </a:solidFill>
                <a:latin typeface="Nunito"/>
                <a:ea typeface="Nunito"/>
                <a:cs typeface="Nunito"/>
                <a:sym typeface="Nunito"/>
              </a:defRPr>
            </a:lvl4pPr>
            <a:lvl5pPr lvl="4" algn="r" rtl="0">
              <a:spcBef>
                <a:spcPts val="0"/>
              </a:spcBef>
              <a:spcAft>
                <a:spcPts val="0"/>
              </a:spcAft>
              <a:buNone/>
              <a:defRPr sz="1600">
                <a:solidFill>
                  <a:schemeClr val="dk2"/>
                </a:solidFill>
                <a:latin typeface="Nunito"/>
                <a:ea typeface="Nunito"/>
                <a:cs typeface="Nunito"/>
                <a:sym typeface="Nunito"/>
              </a:defRPr>
            </a:lvl5pPr>
            <a:lvl6pPr lvl="5" algn="r" rtl="0">
              <a:spcBef>
                <a:spcPts val="0"/>
              </a:spcBef>
              <a:spcAft>
                <a:spcPts val="0"/>
              </a:spcAft>
              <a:buNone/>
              <a:defRPr sz="1600">
                <a:solidFill>
                  <a:schemeClr val="dk2"/>
                </a:solidFill>
                <a:latin typeface="Nunito"/>
                <a:ea typeface="Nunito"/>
                <a:cs typeface="Nunito"/>
                <a:sym typeface="Nunito"/>
              </a:defRPr>
            </a:lvl6pPr>
            <a:lvl7pPr lvl="6" algn="r" rtl="0">
              <a:spcBef>
                <a:spcPts val="0"/>
              </a:spcBef>
              <a:spcAft>
                <a:spcPts val="0"/>
              </a:spcAft>
              <a:buNone/>
              <a:defRPr sz="1600">
                <a:solidFill>
                  <a:schemeClr val="dk2"/>
                </a:solidFill>
                <a:latin typeface="Nunito"/>
                <a:ea typeface="Nunito"/>
                <a:cs typeface="Nunito"/>
                <a:sym typeface="Nunito"/>
              </a:defRPr>
            </a:lvl7pPr>
            <a:lvl8pPr lvl="7" algn="r" rtl="0">
              <a:spcBef>
                <a:spcPts val="0"/>
              </a:spcBef>
              <a:spcAft>
                <a:spcPts val="0"/>
              </a:spcAft>
              <a:buNone/>
              <a:defRPr sz="1600">
                <a:solidFill>
                  <a:schemeClr val="dk2"/>
                </a:solidFill>
                <a:latin typeface="Nunito"/>
                <a:ea typeface="Nunito"/>
                <a:cs typeface="Nunito"/>
                <a:sym typeface="Nunito"/>
              </a:defRPr>
            </a:lvl8pPr>
            <a:lvl9pPr lvl="8" algn="r"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285" name="Google Shape;285;p13"/>
          <p:cNvSpPr txBox="1">
            <a:spLocks noGrp="1"/>
          </p:cNvSpPr>
          <p:nvPr>
            <p:ph type="subTitle" idx="8"/>
          </p:nvPr>
        </p:nvSpPr>
        <p:spPr>
          <a:xfrm>
            <a:off x="5559552" y="3785616"/>
            <a:ext cx="24597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Nunito"/>
                <a:ea typeface="Nunito"/>
                <a:cs typeface="Nunito"/>
                <a:sym typeface="Nunito"/>
              </a:defRPr>
            </a:lvl1pPr>
            <a:lvl2pPr lvl="1" rtl="0">
              <a:spcBef>
                <a:spcPts val="0"/>
              </a:spcBef>
              <a:spcAft>
                <a:spcPts val="0"/>
              </a:spcAft>
              <a:buNone/>
              <a:defRPr sz="1600">
                <a:solidFill>
                  <a:schemeClr val="dk2"/>
                </a:solidFill>
                <a:latin typeface="Nunito"/>
                <a:ea typeface="Nunito"/>
                <a:cs typeface="Nunito"/>
                <a:sym typeface="Nunito"/>
              </a:defRPr>
            </a:lvl2pPr>
            <a:lvl3pPr lvl="2" rtl="0">
              <a:spcBef>
                <a:spcPts val="0"/>
              </a:spcBef>
              <a:spcAft>
                <a:spcPts val="0"/>
              </a:spcAft>
              <a:buNone/>
              <a:defRPr sz="1600">
                <a:solidFill>
                  <a:schemeClr val="dk2"/>
                </a:solidFill>
                <a:latin typeface="Nunito"/>
                <a:ea typeface="Nunito"/>
                <a:cs typeface="Nunito"/>
                <a:sym typeface="Nunito"/>
              </a:defRPr>
            </a:lvl3pPr>
            <a:lvl4pPr lvl="3" rtl="0">
              <a:spcBef>
                <a:spcPts val="0"/>
              </a:spcBef>
              <a:spcAft>
                <a:spcPts val="0"/>
              </a:spcAft>
              <a:buNone/>
              <a:defRPr sz="1600">
                <a:solidFill>
                  <a:schemeClr val="dk2"/>
                </a:solidFill>
                <a:latin typeface="Nunito"/>
                <a:ea typeface="Nunito"/>
                <a:cs typeface="Nunito"/>
                <a:sym typeface="Nunito"/>
              </a:defRPr>
            </a:lvl4pPr>
            <a:lvl5pPr lvl="4" rtl="0">
              <a:spcBef>
                <a:spcPts val="0"/>
              </a:spcBef>
              <a:spcAft>
                <a:spcPts val="0"/>
              </a:spcAft>
              <a:buNone/>
              <a:defRPr sz="1600">
                <a:solidFill>
                  <a:schemeClr val="dk2"/>
                </a:solidFill>
                <a:latin typeface="Nunito"/>
                <a:ea typeface="Nunito"/>
                <a:cs typeface="Nunito"/>
                <a:sym typeface="Nunito"/>
              </a:defRPr>
            </a:lvl5pPr>
            <a:lvl6pPr lvl="5" rtl="0">
              <a:spcBef>
                <a:spcPts val="0"/>
              </a:spcBef>
              <a:spcAft>
                <a:spcPts val="0"/>
              </a:spcAft>
              <a:buNone/>
              <a:defRPr sz="1600">
                <a:solidFill>
                  <a:schemeClr val="dk2"/>
                </a:solidFill>
                <a:latin typeface="Nunito"/>
                <a:ea typeface="Nunito"/>
                <a:cs typeface="Nunito"/>
                <a:sym typeface="Nunito"/>
              </a:defRPr>
            </a:lvl6pPr>
            <a:lvl7pPr lvl="6" rtl="0">
              <a:spcBef>
                <a:spcPts val="0"/>
              </a:spcBef>
              <a:spcAft>
                <a:spcPts val="0"/>
              </a:spcAft>
              <a:buNone/>
              <a:defRPr sz="1600">
                <a:solidFill>
                  <a:schemeClr val="dk2"/>
                </a:solidFill>
                <a:latin typeface="Nunito"/>
                <a:ea typeface="Nunito"/>
                <a:cs typeface="Nunito"/>
                <a:sym typeface="Nunito"/>
              </a:defRPr>
            </a:lvl7pPr>
            <a:lvl8pPr lvl="7" rtl="0">
              <a:spcBef>
                <a:spcPts val="0"/>
              </a:spcBef>
              <a:spcAft>
                <a:spcPts val="0"/>
              </a:spcAft>
              <a:buNone/>
              <a:defRPr sz="1600">
                <a:solidFill>
                  <a:schemeClr val="dk2"/>
                </a:solidFill>
                <a:latin typeface="Nunito"/>
                <a:ea typeface="Nunito"/>
                <a:cs typeface="Nunito"/>
                <a:sym typeface="Nunito"/>
              </a:defRPr>
            </a:lvl8pPr>
            <a:lvl9pPr lvl="8"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286" name="Google Shape;286;p13"/>
          <p:cNvSpPr/>
          <p:nvPr/>
        </p:nvSpPr>
        <p:spPr>
          <a:xfrm>
            <a:off x="0" y="4203174"/>
            <a:ext cx="793699" cy="940326"/>
          </a:xfrm>
          <a:custGeom>
            <a:avLst/>
            <a:gdLst/>
            <a:ahLst/>
            <a:cxnLst/>
            <a:rect l="l" t="t" r="r" b="b"/>
            <a:pathLst>
              <a:path w="46152" h="54686" extrusionOk="0">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2" y="185404"/>
            <a:ext cx="1025437" cy="1611956"/>
          </a:xfrm>
          <a:custGeom>
            <a:avLst/>
            <a:gdLst/>
            <a:ahLst/>
            <a:cxnLst/>
            <a:rect l="l" t="t" r="r" b="b"/>
            <a:pathLst>
              <a:path w="36126" h="56794" extrusionOk="0">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7293266" y="248182"/>
            <a:ext cx="163346"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8493106" y="4203170"/>
            <a:ext cx="95598" cy="91488"/>
          </a:xfrm>
          <a:custGeom>
            <a:avLst/>
            <a:gdLst/>
            <a:ahLst/>
            <a:cxnLst/>
            <a:rect l="l" t="t" r="r" b="b"/>
            <a:pathLst>
              <a:path w="2983" h="2855" extrusionOk="0">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316166" y="3692940"/>
            <a:ext cx="161359" cy="144715"/>
          </a:xfrm>
          <a:custGeom>
            <a:avLst/>
            <a:gdLst/>
            <a:ahLst/>
            <a:cxnLst/>
            <a:rect l="l" t="t" r="r" b="b"/>
            <a:pathLst>
              <a:path w="5035" h="4516" extrusionOk="0">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8755649" y="1205424"/>
            <a:ext cx="161340" cy="144715"/>
          </a:xfrm>
          <a:custGeom>
            <a:avLst/>
            <a:gdLst/>
            <a:ahLst/>
            <a:cxnLst/>
            <a:rect l="l" t="t" r="r" b="b"/>
            <a:pathLst>
              <a:path w="5034" h="4516" extrusionOk="0">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587899" y="4651193"/>
            <a:ext cx="205809" cy="217938"/>
          </a:xfrm>
          <a:custGeom>
            <a:avLst/>
            <a:gdLst/>
            <a:ahLst/>
            <a:cxnLst/>
            <a:rect l="l" t="t" r="r" b="b"/>
            <a:pathLst>
              <a:path w="6422" h="6801" extrusionOk="0">
                <a:moveTo>
                  <a:pt x="3816" y="1"/>
                </a:moveTo>
                <a:cubicBezTo>
                  <a:pt x="3309" y="1"/>
                  <a:pt x="2838" y="338"/>
                  <a:pt x="2258" y="733"/>
                </a:cubicBezTo>
                <a:cubicBezTo>
                  <a:pt x="1119" y="1521"/>
                  <a:pt x="0" y="2577"/>
                  <a:pt x="104" y="3903"/>
                </a:cubicBezTo>
                <a:cubicBezTo>
                  <a:pt x="124" y="4193"/>
                  <a:pt x="207" y="4483"/>
                  <a:pt x="352" y="4793"/>
                </a:cubicBezTo>
                <a:cubicBezTo>
                  <a:pt x="888" y="5973"/>
                  <a:pt x="1809" y="6801"/>
                  <a:pt x="2939" y="6801"/>
                </a:cubicBezTo>
                <a:cubicBezTo>
                  <a:pt x="3338" y="6801"/>
                  <a:pt x="3762" y="6698"/>
                  <a:pt x="4205" y="6471"/>
                </a:cubicBezTo>
                <a:cubicBezTo>
                  <a:pt x="5303" y="5933"/>
                  <a:pt x="6318" y="5208"/>
                  <a:pt x="6380" y="3882"/>
                </a:cubicBezTo>
                <a:cubicBezTo>
                  <a:pt x="6421" y="2805"/>
                  <a:pt x="5676" y="1106"/>
                  <a:pt x="4744" y="381"/>
                </a:cubicBezTo>
                <a:cubicBezTo>
                  <a:pt x="4405" y="110"/>
                  <a:pt x="4105" y="1"/>
                  <a:pt x="3816"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905899" y="4869115"/>
            <a:ext cx="119537" cy="130615"/>
          </a:xfrm>
          <a:custGeom>
            <a:avLst/>
            <a:gdLst/>
            <a:ahLst/>
            <a:cxnLst/>
            <a:rect l="l" t="t" r="r" b="b"/>
            <a:pathLst>
              <a:path w="3730" h="4076" extrusionOk="0">
                <a:moveTo>
                  <a:pt x="1798" y="1"/>
                </a:moveTo>
                <a:cubicBezTo>
                  <a:pt x="864" y="1"/>
                  <a:pt x="311" y="2004"/>
                  <a:pt x="1" y="3196"/>
                </a:cubicBezTo>
                <a:cubicBezTo>
                  <a:pt x="49" y="3850"/>
                  <a:pt x="387" y="4075"/>
                  <a:pt x="800" y="4075"/>
                </a:cubicBezTo>
                <a:cubicBezTo>
                  <a:pt x="1276" y="4075"/>
                  <a:pt x="1853" y="3775"/>
                  <a:pt x="2197" y="3486"/>
                </a:cubicBezTo>
                <a:cubicBezTo>
                  <a:pt x="3067" y="2740"/>
                  <a:pt x="3729" y="1933"/>
                  <a:pt x="2880" y="793"/>
                </a:cubicBezTo>
                <a:cubicBezTo>
                  <a:pt x="2472" y="229"/>
                  <a:pt x="2114" y="1"/>
                  <a:pt x="1798"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7968438" y="3"/>
            <a:ext cx="1034376" cy="1135386"/>
          </a:xfrm>
          <a:custGeom>
            <a:avLst/>
            <a:gdLst/>
            <a:ahLst/>
            <a:cxnLst/>
            <a:rect l="l" t="t" r="r" b="b"/>
            <a:pathLst>
              <a:path w="41202" h="45230" extrusionOk="0">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13"/>
          <p:cNvGrpSpPr/>
          <p:nvPr/>
        </p:nvGrpSpPr>
        <p:grpSpPr>
          <a:xfrm>
            <a:off x="1546774" y="88236"/>
            <a:ext cx="509835" cy="466288"/>
            <a:chOff x="5177300" y="2314950"/>
            <a:chExt cx="341575" cy="312400"/>
          </a:xfrm>
        </p:grpSpPr>
        <p:sp>
          <p:nvSpPr>
            <p:cNvPr id="297" name="Google Shape;297;p13"/>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13"/>
          <p:cNvSpPr/>
          <p:nvPr/>
        </p:nvSpPr>
        <p:spPr>
          <a:xfrm rot="5400000">
            <a:off x="7425303" y="2050006"/>
            <a:ext cx="2393912" cy="1043496"/>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txBox="1">
            <a:spLocks noGrp="1"/>
          </p:cNvSpPr>
          <p:nvPr>
            <p:ph type="title" idx="9" hasCustomPrompt="1"/>
          </p:nvPr>
        </p:nvSpPr>
        <p:spPr>
          <a:xfrm>
            <a:off x="2866213" y="1264136"/>
            <a:ext cx="7224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1"/>
            </a:lvl1pPr>
            <a:lvl2pPr lvl="1" algn="ctr" rtl="0">
              <a:spcBef>
                <a:spcPts val="0"/>
              </a:spcBef>
              <a:spcAft>
                <a:spcPts val="0"/>
              </a:spcAft>
              <a:buSzPts val="3200"/>
              <a:buNone/>
              <a:defRPr sz="3200" b="1"/>
            </a:lvl2pPr>
            <a:lvl3pPr lvl="2" algn="ctr" rtl="0">
              <a:spcBef>
                <a:spcPts val="0"/>
              </a:spcBef>
              <a:spcAft>
                <a:spcPts val="0"/>
              </a:spcAft>
              <a:buSzPts val="3200"/>
              <a:buNone/>
              <a:defRPr sz="3200" b="1"/>
            </a:lvl3pPr>
            <a:lvl4pPr lvl="3" algn="ctr" rtl="0">
              <a:spcBef>
                <a:spcPts val="0"/>
              </a:spcBef>
              <a:spcAft>
                <a:spcPts val="0"/>
              </a:spcAft>
              <a:buSzPts val="3200"/>
              <a:buNone/>
              <a:defRPr sz="3200" b="1"/>
            </a:lvl4pPr>
            <a:lvl5pPr lvl="4" algn="ctr" rtl="0">
              <a:spcBef>
                <a:spcPts val="0"/>
              </a:spcBef>
              <a:spcAft>
                <a:spcPts val="0"/>
              </a:spcAft>
              <a:buSzPts val="3200"/>
              <a:buNone/>
              <a:defRPr sz="3200" b="1"/>
            </a:lvl5pPr>
            <a:lvl6pPr lvl="5" algn="ctr" rtl="0">
              <a:spcBef>
                <a:spcPts val="0"/>
              </a:spcBef>
              <a:spcAft>
                <a:spcPts val="0"/>
              </a:spcAft>
              <a:buSzPts val="3200"/>
              <a:buNone/>
              <a:defRPr sz="3200" b="1"/>
            </a:lvl6pPr>
            <a:lvl7pPr lvl="6" algn="ctr" rtl="0">
              <a:spcBef>
                <a:spcPts val="0"/>
              </a:spcBef>
              <a:spcAft>
                <a:spcPts val="0"/>
              </a:spcAft>
              <a:buSzPts val="3200"/>
              <a:buNone/>
              <a:defRPr sz="3200" b="1"/>
            </a:lvl7pPr>
            <a:lvl8pPr lvl="7" algn="ctr" rtl="0">
              <a:spcBef>
                <a:spcPts val="0"/>
              </a:spcBef>
              <a:spcAft>
                <a:spcPts val="0"/>
              </a:spcAft>
              <a:buSzPts val="3200"/>
              <a:buNone/>
              <a:defRPr sz="3200" b="1"/>
            </a:lvl8pPr>
            <a:lvl9pPr lvl="8" algn="ctr" rtl="0">
              <a:spcBef>
                <a:spcPts val="0"/>
              </a:spcBef>
              <a:spcAft>
                <a:spcPts val="0"/>
              </a:spcAft>
              <a:buSzPts val="3200"/>
              <a:buNone/>
              <a:defRPr sz="3200" b="1"/>
            </a:lvl9pPr>
          </a:lstStyle>
          <a:p>
            <a:r>
              <a:t>xx%</a:t>
            </a:r>
          </a:p>
        </p:txBody>
      </p:sp>
      <p:sp>
        <p:nvSpPr>
          <p:cNvPr id="304" name="Google Shape;304;p13"/>
          <p:cNvSpPr txBox="1">
            <a:spLocks noGrp="1"/>
          </p:cNvSpPr>
          <p:nvPr>
            <p:ph type="title" idx="13" hasCustomPrompt="1"/>
          </p:nvPr>
        </p:nvSpPr>
        <p:spPr>
          <a:xfrm>
            <a:off x="5555338" y="1264136"/>
            <a:ext cx="7224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1"/>
            </a:lvl1pPr>
            <a:lvl2pPr lvl="1" algn="ctr" rtl="0">
              <a:spcBef>
                <a:spcPts val="0"/>
              </a:spcBef>
              <a:spcAft>
                <a:spcPts val="0"/>
              </a:spcAft>
              <a:buSzPts val="3200"/>
              <a:buNone/>
              <a:defRPr sz="3200" b="1"/>
            </a:lvl2pPr>
            <a:lvl3pPr lvl="2" algn="ctr" rtl="0">
              <a:spcBef>
                <a:spcPts val="0"/>
              </a:spcBef>
              <a:spcAft>
                <a:spcPts val="0"/>
              </a:spcAft>
              <a:buSzPts val="3200"/>
              <a:buNone/>
              <a:defRPr sz="3200" b="1"/>
            </a:lvl3pPr>
            <a:lvl4pPr lvl="3" algn="ctr" rtl="0">
              <a:spcBef>
                <a:spcPts val="0"/>
              </a:spcBef>
              <a:spcAft>
                <a:spcPts val="0"/>
              </a:spcAft>
              <a:buSzPts val="3200"/>
              <a:buNone/>
              <a:defRPr sz="3200" b="1"/>
            </a:lvl4pPr>
            <a:lvl5pPr lvl="4" algn="ctr" rtl="0">
              <a:spcBef>
                <a:spcPts val="0"/>
              </a:spcBef>
              <a:spcAft>
                <a:spcPts val="0"/>
              </a:spcAft>
              <a:buSzPts val="3200"/>
              <a:buNone/>
              <a:defRPr sz="3200" b="1"/>
            </a:lvl5pPr>
            <a:lvl6pPr lvl="5" algn="ctr" rtl="0">
              <a:spcBef>
                <a:spcPts val="0"/>
              </a:spcBef>
              <a:spcAft>
                <a:spcPts val="0"/>
              </a:spcAft>
              <a:buSzPts val="3200"/>
              <a:buNone/>
              <a:defRPr sz="3200" b="1"/>
            </a:lvl6pPr>
            <a:lvl7pPr lvl="6" algn="ctr" rtl="0">
              <a:spcBef>
                <a:spcPts val="0"/>
              </a:spcBef>
              <a:spcAft>
                <a:spcPts val="0"/>
              </a:spcAft>
              <a:buSzPts val="3200"/>
              <a:buNone/>
              <a:defRPr sz="3200" b="1"/>
            </a:lvl7pPr>
            <a:lvl8pPr lvl="7" algn="ctr" rtl="0">
              <a:spcBef>
                <a:spcPts val="0"/>
              </a:spcBef>
              <a:spcAft>
                <a:spcPts val="0"/>
              </a:spcAft>
              <a:buSzPts val="3200"/>
              <a:buNone/>
              <a:defRPr sz="3200" b="1"/>
            </a:lvl8pPr>
            <a:lvl9pPr lvl="8" algn="ctr" rtl="0">
              <a:spcBef>
                <a:spcPts val="0"/>
              </a:spcBef>
              <a:spcAft>
                <a:spcPts val="0"/>
              </a:spcAft>
              <a:buSzPts val="3200"/>
              <a:buNone/>
              <a:defRPr sz="3200" b="1"/>
            </a:lvl9pPr>
          </a:lstStyle>
          <a:p>
            <a:r>
              <a:t>xx%</a:t>
            </a:r>
          </a:p>
        </p:txBody>
      </p:sp>
      <p:sp>
        <p:nvSpPr>
          <p:cNvPr id="305" name="Google Shape;305;p13"/>
          <p:cNvSpPr txBox="1">
            <a:spLocks noGrp="1"/>
          </p:cNvSpPr>
          <p:nvPr>
            <p:ph type="title" idx="14" hasCustomPrompt="1"/>
          </p:nvPr>
        </p:nvSpPr>
        <p:spPr>
          <a:xfrm>
            <a:off x="2866213" y="3035808"/>
            <a:ext cx="7224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1"/>
            </a:lvl1pPr>
            <a:lvl2pPr lvl="1" algn="ctr" rtl="0">
              <a:spcBef>
                <a:spcPts val="0"/>
              </a:spcBef>
              <a:spcAft>
                <a:spcPts val="0"/>
              </a:spcAft>
              <a:buSzPts val="3200"/>
              <a:buNone/>
              <a:defRPr sz="3200" b="1"/>
            </a:lvl2pPr>
            <a:lvl3pPr lvl="2" algn="ctr" rtl="0">
              <a:spcBef>
                <a:spcPts val="0"/>
              </a:spcBef>
              <a:spcAft>
                <a:spcPts val="0"/>
              </a:spcAft>
              <a:buSzPts val="3200"/>
              <a:buNone/>
              <a:defRPr sz="3200" b="1"/>
            </a:lvl3pPr>
            <a:lvl4pPr lvl="3" algn="ctr" rtl="0">
              <a:spcBef>
                <a:spcPts val="0"/>
              </a:spcBef>
              <a:spcAft>
                <a:spcPts val="0"/>
              </a:spcAft>
              <a:buSzPts val="3200"/>
              <a:buNone/>
              <a:defRPr sz="3200" b="1"/>
            </a:lvl4pPr>
            <a:lvl5pPr lvl="4" algn="ctr" rtl="0">
              <a:spcBef>
                <a:spcPts val="0"/>
              </a:spcBef>
              <a:spcAft>
                <a:spcPts val="0"/>
              </a:spcAft>
              <a:buSzPts val="3200"/>
              <a:buNone/>
              <a:defRPr sz="3200" b="1"/>
            </a:lvl5pPr>
            <a:lvl6pPr lvl="5" algn="ctr" rtl="0">
              <a:spcBef>
                <a:spcPts val="0"/>
              </a:spcBef>
              <a:spcAft>
                <a:spcPts val="0"/>
              </a:spcAft>
              <a:buSzPts val="3200"/>
              <a:buNone/>
              <a:defRPr sz="3200" b="1"/>
            </a:lvl6pPr>
            <a:lvl7pPr lvl="6" algn="ctr" rtl="0">
              <a:spcBef>
                <a:spcPts val="0"/>
              </a:spcBef>
              <a:spcAft>
                <a:spcPts val="0"/>
              </a:spcAft>
              <a:buSzPts val="3200"/>
              <a:buNone/>
              <a:defRPr sz="3200" b="1"/>
            </a:lvl7pPr>
            <a:lvl8pPr lvl="7" algn="ctr" rtl="0">
              <a:spcBef>
                <a:spcPts val="0"/>
              </a:spcBef>
              <a:spcAft>
                <a:spcPts val="0"/>
              </a:spcAft>
              <a:buSzPts val="3200"/>
              <a:buNone/>
              <a:defRPr sz="3200" b="1"/>
            </a:lvl8pPr>
            <a:lvl9pPr lvl="8" algn="ctr" rtl="0">
              <a:spcBef>
                <a:spcPts val="0"/>
              </a:spcBef>
              <a:spcAft>
                <a:spcPts val="0"/>
              </a:spcAft>
              <a:buSzPts val="3200"/>
              <a:buNone/>
              <a:defRPr sz="3200" b="1"/>
            </a:lvl9pPr>
          </a:lstStyle>
          <a:p>
            <a:r>
              <a:t>xx%</a:t>
            </a:r>
          </a:p>
        </p:txBody>
      </p:sp>
      <p:sp>
        <p:nvSpPr>
          <p:cNvPr id="306" name="Google Shape;306;p13"/>
          <p:cNvSpPr txBox="1">
            <a:spLocks noGrp="1"/>
          </p:cNvSpPr>
          <p:nvPr>
            <p:ph type="title" idx="15" hasCustomPrompt="1"/>
          </p:nvPr>
        </p:nvSpPr>
        <p:spPr>
          <a:xfrm>
            <a:off x="5555338" y="3035808"/>
            <a:ext cx="7224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1"/>
            </a:lvl1pPr>
            <a:lvl2pPr lvl="1" algn="ctr" rtl="0">
              <a:spcBef>
                <a:spcPts val="0"/>
              </a:spcBef>
              <a:spcAft>
                <a:spcPts val="0"/>
              </a:spcAft>
              <a:buSzPts val="3200"/>
              <a:buNone/>
              <a:defRPr sz="3200" b="1"/>
            </a:lvl2pPr>
            <a:lvl3pPr lvl="2" algn="ctr" rtl="0">
              <a:spcBef>
                <a:spcPts val="0"/>
              </a:spcBef>
              <a:spcAft>
                <a:spcPts val="0"/>
              </a:spcAft>
              <a:buSzPts val="3200"/>
              <a:buNone/>
              <a:defRPr sz="3200" b="1"/>
            </a:lvl3pPr>
            <a:lvl4pPr lvl="3" algn="ctr" rtl="0">
              <a:spcBef>
                <a:spcPts val="0"/>
              </a:spcBef>
              <a:spcAft>
                <a:spcPts val="0"/>
              </a:spcAft>
              <a:buSzPts val="3200"/>
              <a:buNone/>
              <a:defRPr sz="3200" b="1"/>
            </a:lvl4pPr>
            <a:lvl5pPr lvl="4" algn="ctr" rtl="0">
              <a:spcBef>
                <a:spcPts val="0"/>
              </a:spcBef>
              <a:spcAft>
                <a:spcPts val="0"/>
              </a:spcAft>
              <a:buSzPts val="3200"/>
              <a:buNone/>
              <a:defRPr sz="3200" b="1"/>
            </a:lvl5pPr>
            <a:lvl6pPr lvl="5" algn="ctr" rtl="0">
              <a:spcBef>
                <a:spcPts val="0"/>
              </a:spcBef>
              <a:spcAft>
                <a:spcPts val="0"/>
              </a:spcAft>
              <a:buSzPts val="3200"/>
              <a:buNone/>
              <a:defRPr sz="3200" b="1"/>
            </a:lvl6pPr>
            <a:lvl7pPr lvl="6" algn="ctr" rtl="0">
              <a:spcBef>
                <a:spcPts val="0"/>
              </a:spcBef>
              <a:spcAft>
                <a:spcPts val="0"/>
              </a:spcAft>
              <a:buSzPts val="3200"/>
              <a:buNone/>
              <a:defRPr sz="3200" b="1"/>
            </a:lvl7pPr>
            <a:lvl8pPr lvl="7" algn="ctr" rtl="0">
              <a:spcBef>
                <a:spcPts val="0"/>
              </a:spcBef>
              <a:spcAft>
                <a:spcPts val="0"/>
              </a:spcAft>
              <a:buSzPts val="3200"/>
              <a:buNone/>
              <a:defRPr sz="3200" b="1"/>
            </a:lvl8pPr>
            <a:lvl9pPr lvl="8" algn="ctr" rtl="0">
              <a:spcBef>
                <a:spcPts val="0"/>
              </a:spcBef>
              <a:spcAft>
                <a:spcPts val="0"/>
              </a:spcAft>
              <a:buSzPts val="3200"/>
              <a:buNone/>
              <a:defRPr sz="3200" b="1"/>
            </a:lvl9pPr>
          </a:lstStyle>
          <a:p>
            <a:r>
              <a:t>xx%</a:t>
            </a:r>
          </a:p>
        </p:txBody>
      </p:sp>
    </p:spTree>
  </p:cSld>
  <p:clrMapOvr>
    <a:masterClrMapping/>
  </p:clrMapOvr>
  <p:transition spd="slow">
    <p:comb/>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of text">
  <p:cSld name="CUSTOM_2">
    <p:bg>
      <p:bgPr>
        <a:solidFill>
          <a:schemeClr val="accent6"/>
        </a:solidFill>
        <a:effectLst/>
      </p:bgPr>
    </p:bg>
    <p:spTree>
      <p:nvGrpSpPr>
        <p:cNvPr id="1" name="Shape 324"/>
        <p:cNvGrpSpPr/>
        <p:nvPr/>
      </p:nvGrpSpPr>
      <p:grpSpPr>
        <a:xfrm>
          <a:off x="0" y="0"/>
          <a:ext cx="0" cy="0"/>
          <a:chOff x="0" y="0"/>
          <a:chExt cx="0" cy="0"/>
        </a:xfrm>
      </p:grpSpPr>
      <p:sp>
        <p:nvSpPr>
          <p:cNvPr id="325" name="Google Shape;325;p15"/>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8718552" y="276510"/>
            <a:ext cx="121657" cy="109135"/>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13710" y="1044872"/>
            <a:ext cx="3337" cy="57908"/>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416456" y="4310890"/>
            <a:ext cx="95734" cy="9169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rot="10800000">
            <a:off x="-6841" y="2675884"/>
            <a:ext cx="747651" cy="1170972"/>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rot="10800000">
            <a:off x="-6841" y="2922321"/>
            <a:ext cx="624069" cy="1181571"/>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rot="5400000">
            <a:off x="8820291" y="3372230"/>
            <a:ext cx="250564" cy="201409"/>
          </a:xfrm>
          <a:custGeom>
            <a:avLst/>
            <a:gdLst/>
            <a:ahLst/>
            <a:cxnLst/>
            <a:rect l="l" t="t" r="r" b="b"/>
            <a:pathLst>
              <a:path w="7810" h="6271" extrusionOk="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rot="5400000">
            <a:off x="8589182" y="3641375"/>
            <a:ext cx="177384" cy="164088"/>
          </a:xfrm>
          <a:custGeom>
            <a:avLst/>
            <a:gdLst/>
            <a:ahLst/>
            <a:cxnLst/>
            <a:rect l="l" t="t" r="r" b="b"/>
            <a:pathLst>
              <a:path w="5529" h="5109" extrusionOk="0">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rot="5400000">
            <a:off x="8576538" y="3247727"/>
            <a:ext cx="197404" cy="96834"/>
          </a:xfrm>
          <a:custGeom>
            <a:avLst/>
            <a:gdLst/>
            <a:ahLst/>
            <a:cxnLst/>
            <a:rect l="l" t="t" r="r" b="b"/>
            <a:pathLst>
              <a:path w="6153" h="3015" extrusionOk="0">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rot="5400000">
            <a:off x="8389207" y="3925276"/>
            <a:ext cx="156980" cy="99596"/>
          </a:xfrm>
          <a:custGeom>
            <a:avLst/>
            <a:gdLst/>
            <a:ahLst/>
            <a:cxnLst/>
            <a:rect l="l" t="t" r="r" b="b"/>
            <a:pathLst>
              <a:path w="4893" h="3101" extrusionOk="0">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rot="5400000">
            <a:off x="8839509" y="3867999"/>
            <a:ext cx="96376" cy="87071"/>
          </a:xfrm>
          <a:custGeom>
            <a:avLst/>
            <a:gdLst/>
            <a:ahLst/>
            <a:cxnLst/>
            <a:rect l="l" t="t" r="r" b="b"/>
            <a:pathLst>
              <a:path w="3004" h="2711" extrusionOk="0">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txBox="1">
            <a:spLocks noGrp="1"/>
          </p:cNvSpPr>
          <p:nvPr>
            <p:ph type="title"/>
          </p:nvPr>
        </p:nvSpPr>
        <p:spPr>
          <a:xfrm>
            <a:off x="1481328" y="301752"/>
            <a:ext cx="6172200" cy="14814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341" name="Google Shape;341;p15"/>
          <p:cNvSpPr txBox="1">
            <a:spLocks noGrp="1"/>
          </p:cNvSpPr>
          <p:nvPr>
            <p:ph type="subTitle" idx="1"/>
          </p:nvPr>
        </p:nvSpPr>
        <p:spPr>
          <a:xfrm>
            <a:off x="1097280" y="2578608"/>
            <a:ext cx="18471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b="1">
                <a:solidFill>
                  <a:srgbClr val="DF665D"/>
                </a:solidFill>
                <a:latin typeface="Nunito"/>
                <a:ea typeface="Nunito"/>
                <a:cs typeface="Nunito"/>
                <a:sym typeface="Nunito"/>
              </a:defRPr>
            </a:lvl1pPr>
            <a:lvl2pPr lvl="1" algn="ctr" rtl="0">
              <a:spcBef>
                <a:spcPts val="0"/>
              </a:spcBef>
              <a:spcAft>
                <a:spcPts val="0"/>
              </a:spcAft>
              <a:buNone/>
              <a:defRPr sz="1800" b="1">
                <a:solidFill>
                  <a:srgbClr val="DF665D"/>
                </a:solidFill>
                <a:latin typeface="Nunito"/>
                <a:ea typeface="Nunito"/>
                <a:cs typeface="Nunito"/>
                <a:sym typeface="Nunito"/>
              </a:defRPr>
            </a:lvl2pPr>
            <a:lvl3pPr lvl="2" algn="ctr" rtl="0">
              <a:spcBef>
                <a:spcPts val="0"/>
              </a:spcBef>
              <a:spcAft>
                <a:spcPts val="0"/>
              </a:spcAft>
              <a:buNone/>
              <a:defRPr sz="1800" b="1">
                <a:solidFill>
                  <a:srgbClr val="DF665D"/>
                </a:solidFill>
                <a:latin typeface="Nunito"/>
                <a:ea typeface="Nunito"/>
                <a:cs typeface="Nunito"/>
                <a:sym typeface="Nunito"/>
              </a:defRPr>
            </a:lvl3pPr>
            <a:lvl4pPr lvl="3" algn="ctr" rtl="0">
              <a:spcBef>
                <a:spcPts val="0"/>
              </a:spcBef>
              <a:spcAft>
                <a:spcPts val="0"/>
              </a:spcAft>
              <a:buNone/>
              <a:defRPr sz="1800" b="1">
                <a:solidFill>
                  <a:srgbClr val="DF665D"/>
                </a:solidFill>
                <a:latin typeface="Nunito"/>
                <a:ea typeface="Nunito"/>
                <a:cs typeface="Nunito"/>
                <a:sym typeface="Nunito"/>
              </a:defRPr>
            </a:lvl4pPr>
            <a:lvl5pPr lvl="4" algn="ctr" rtl="0">
              <a:spcBef>
                <a:spcPts val="0"/>
              </a:spcBef>
              <a:spcAft>
                <a:spcPts val="0"/>
              </a:spcAft>
              <a:buNone/>
              <a:defRPr sz="1800" b="1">
                <a:solidFill>
                  <a:srgbClr val="DF665D"/>
                </a:solidFill>
                <a:latin typeface="Nunito"/>
                <a:ea typeface="Nunito"/>
                <a:cs typeface="Nunito"/>
                <a:sym typeface="Nunito"/>
              </a:defRPr>
            </a:lvl5pPr>
            <a:lvl6pPr lvl="5" algn="ctr" rtl="0">
              <a:spcBef>
                <a:spcPts val="0"/>
              </a:spcBef>
              <a:spcAft>
                <a:spcPts val="0"/>
              </a:spcAft>
              <a:buNone/>
              <a:defRPr sz="1800" b="1">
                <a:solidFill>
                  <a:srgbClr val="DF665D"/>
                </a:solidFill>
                <a:latin typeface="Nunito"/>
                <a:ea typeface="Nunito"/>
                <a:cs typeface="Nunito"/>
                <a:sym typeface="Nunito"/>
              </a:defRPr>
            </a:lvl6pPr>
            <a:lvl7pPr lvl="6" algn="ctr" rtl="0">
              <a:spcBef>
                <a:spcPts val="0"/>
              </a:spcBef>
              <a:spcAft>
                <a:spcPts val="0"/>
              </a:spcAft>
              <a:buNone/>
              <a:defRPr sz="1800" b="1">
                <a:solidFill>
                  <a:srgbClr val="DF665D"/>
                </a:solidFill>
                <a:latin typeface="Nunito"/>
                <a:ea typeface="Nunito"/>
                <a:cs typeface="Nunito"/>
                <a:sym typeface="Nunito"/>
              </a:defRPr>
            </a:lvl7pPr>
            <a:lvl8pPr lvl="7" algn="ctr" rtl="0">
              <a:spcBef>
                <a:spcPts val="0"/>
              </a:spcBef>
              <a:spcAft>
                <a:spcPts val="0"/>
              </a:spcAft>
              <a:buNone/>
              <a:defRPr sz="1800" b="1">
                <a:solidFill>
                  <a:srgbClr val="DF665D"/>
                </a:solidFill>
                <a:latin typeface="Nunito"/>
                <a:ea typeface="Nunito"/>
                <a:cs typeface="Nunito"/>
                <a:sym typeface="Nunito"/>
              </a:defRPr>
            </a:lvl8pPr>
            <a:lvl9pPr lvl="8" algn="ctr" rtl="0">
              <a:spcBef>
                <a:spcPts val="0"/>
              </a:spcBef>
              <a:spcAft>
                <a:spcPts val="0"/>
              </a:spcAft>
              <a:buNone/>
              <a:defRPr sz="1800" b="1">
                <a:solidFill>
                  <a:srgbClr val="DF665D"/>
                </a:solidFill>
                <a:latin typeface="Nunito"/>
                <a:ea typeface="Nunito"/>
                <a:cs typeface="Nunito"/>
                <a:sym typeface="Nunito"/>
              </a:defRPr>
            </a:lvl9pPr>
          </a:lstStyle>
          <a:p>
            <a:endParaRPr/>
          </a:p>
        </p:txBody>
      </p:sp>
      <p:sp>
        <p:nvSpPr>
          <p:cNvPr id="342" name="Google Shape;342;p15"/>
          <p:cNvSpPr txBox="1">
            <a:spLocks noGrp="1"/>
          </p:cNvSpPr>
          <p:nvPr>
            <p:ph type="subTitle" idx="2"/>
          </p:nvPr>
        </p:nvSpPr>
        <p:spPr>
          <a:xfrm>
            <a:off x="1097280" y="2953512"/>
            <a:ext cx="1847100" cy="941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Nunito"/>
                <a:ea typeface="Nunito"/>
                <a:cs typeface="Nunito"/>
                <a:sym typeface="Nunito"/>
              </a:defRPr>
            </a:lvl1pPr>
            <a:lvl2pPr lvl="1" algn="ctr" rtl="0">
              <a:spcBef>
                <a:spcPts val="0"/>
              </a:spcBef>
              <a:spcAft>
                <a:spcPts val="0"/>
              </a:spcAft>
              <a:buNone/>
              <a:defRPr sz="1600">
                <a:solidFill>
                  <a:schemeClr val="dk2"/>
                </a:solidFill>
                <a:latin typeface="Nunito"/>
                <a:ea typeface="Nunito"/>
                <a:cs typeface="Nunito"/>
                <a:sym typeface="Nunito"/>
              </a:defRPr>
            </a:lvl2pPr>
            <a:lvl3pPr lvl="2" algn="ctr" rtl="0">
              <a:spcBef>
                <a:spcPts val="0"/>
              </a:spcBef>
              <a:spcAft>
                <a:spcPts val="0"/>
              </a:spcAft>
              <a:buNone/>
              <a:defRPr sz="1600">
                <a:solidFill>
                  <a:schemeClr val="dk2"/>
                </a:solidFill>
                <a:latin typeface="Nunito"/>
                <a:ea typeface="Nunito"/>
                <a:cs typeface="Nunito"/>
                <a:sym typeface="Nunito"/>
              </a:defRPr>
            </a:lvl3pPr>
            <a:lvl4pPr lvl="3" algn="ctr" rtl="0">
              <a:spcBef>
                <a:spcPts val="0"/>
              </a:spcBef>
              <a:spcAft>
                <a:spcPts val="0"/>
              </a:spcAft>
              <a:buNone/>
              <a:defRPr sz="1600">
                <a:solidFill>
                  <a:schemeClr val="dk2"/>
                </a:solidFill>
                <a:latin typeface="Nunito"/>
                <a:ea typeface="Nunito"/>
                <a:cs typeface="Nunito"/>
                <a:sym typeface="Nunito"/>
              </a:defRPr>
            </a:lvl4pPr>
            <a:lvl5pPr lvl="4" algn="ctr" rtl="0">
              <a:spcBef>
                <a:spcPts val="0"/>
              </a:spcBef>
              <a:spcAft>
                <a:spcPts val="0"/>
              </a:spcAft>
              <a:buNone/>
              <a:defRPr sz="1600">
                <a:solidFill>
                  <a:schemeClr val="dk2"/>
                </a:solidFill>
                <a:latin typeface="Nunito"/>
                <a:ea typeface="Nunito"/>
                <a:cs typeface="Nunito"/>
                <a:sym typeface="Nunito"/>
              </a:defRPr>
            </a:lvl5pPr>
            <a:lvl6pPr lvl="5" algn="ctr" rtl="0">
              <a:spcBef>
                <a:spcPts val="0"/>
              </a:spcBef>
              <a:spcAft>
                <a:spcPts val="0"/>
              </a:spcAft>
              <a:buNone/>
              <a:defRPr sz="1600">
                <a:solidFill>
                  <a:schemeClr val="dk2"/>
                </a:solidFill>
                <a:latin typeface="Nunito"/>
                <a:ea typeface="Nunito"/>
                <a:cs typeface="Nunito"/>
                <a:sym typeface="Nunito"/>
              </a:defRPr>
            </a:lvl6pPr>
            <a:lvl7pPr lvl="6" algn="ctr" rtl="0">
              <a:spcBef>
                <a:spcPts val="0"/>
              </a:spcBef>
              <a:spcAft>
                <a:spcPts val="0"/>
              </a:spcAft>
              <a:buNone/>
              <a:defRPr sz="1600">
                <a:solidFill>
                  <a:schemeClr val="dk2"/>
                </a:solidFill>
                <a:latin typeface="Nunito"/>
                <a:ea typeface="Nunito"/>
                <a:cs typeface="Nunito"/>
                <a:sym typeface="Nunito"/>
              </a:defRPr>
            </a:lvl7pPr>
            <a:lvl8pPr lvl="7" algn="ctr" rtl="0">
              <a:spcBef>
                <a:spcPts val="0"/>
              </a:spcBef>
              <a:spcAft>
                <a:spcPts val="0"/>
              </a:spcAft>
              <a:buNone/>
              <a:defRPr sz="1600">
                <a:solidFill>
                  <a:schemeClr val="dk2"/>
                </a:solidFill>
                <a:latin typeface="Nunito"/>
                <a:ea typeface="Nunito"/>
                <a:cs typeface="Nunito"/>
                <a:sym typeface="Nunito"/>
              </a:defRPr>
            </a:lvl8pPr>
            <a:lvl9pPr lvl="8" algn="ctr"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343" name="Google Shape;343;p15"/>
          <p:cNvSpPr txBox="1">
            <a:spLocks noGrp="1"/>
          </p:cNvSpPr>
          <p:nvPr>
            <p:ph type="subTitle" idx="3"/>
          </p:nvPr>
        </p:nvSpPr>
        <p:spPr>
          <a:xfrm>
            <a:off x="3685032" y="2578608"/>
            <a:ext cx="18471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rgbClr val="DF665D"/>
                </a:solidFill>
                <a:latin typeface="Nunito"/>
                <a:ea typeface="Nunito"/>
                <a:cs typeface="Nunito"/>
                <a:sym typeface="Nunito"/>
              </a:defRPr>
            </a:lvl1pPr>
            <a:lvl2pPr lvl="1" algn="ctr" rtl="0">
              <a:spcBef>
                <a:spcPts val="0"/>
              </a:spcBef>
              <a:spcAft>
                <a:spcPts val="0"/>
              </a:spcAft>
              <a:buNone/>
              <a:defRPr sz="1800" b="1">
                <a:solidFill>
                  <a:srgbClr val="DF665D"/>
                </a:solidFill>
                <a:latin typeface="Nunito"/>
                <a:ea typeface="Nunito"/>
                <a:cs typeface="Nunito"/>
                <a:sym typeface="Nunito"/>
              </a:defRPr>
            </a:lvl2pPr>
            <a:lvl3pPr lvl="2" algn="ctr" rtl="0">
              <a:spcBef>
                <a:spcPts val="0"/>
              </a:spcBef>
              <a:spcAft>
                <a:spcPts val="0"/>
              </a:spcAft>
              <a:buNone/>
              <a:defRPr sz="1800" b="1">
                <a:solidFill>
                  <a:srgbClr val="DF665D"/>
                </a:solidFill>
                <a:latin typeface="Nunito"/>
                <a:ea typeface="Nunito"/>
                <a:cs typeface="Nunito"/>
                <a:sym typeface="Nunito"/>
              </a:defRPr>
            </a:lvl3pPr>
            <a:lvl4pPr lvl="3" algn="ctr" rtl="0">
              <a:spcBef>
                <a:spcPts val="0"/>
              </a:spcBef>
              <a:spcAft>
                <a:spcPts val="0"/>
              </a:spcAft>
              <a:buNone/>
              <a:defRPr sz="1800" b="1">
                <a:solidFill>
                  <a:srgbClr val="DF665D"/>
                </a:solidFill>
                <a:latin typeface="Nunito"/>
                <a:ea typeface="Nunito"/>
                <a:cs typeface="Nunito"/>
                <a:sym typeface="Nunito"/>
              </a:defRPr>
            </a:lvl4pPr>
            <a:lvl5pPr lvl="4" algn="ctr" rtl="0">
              <a:spcBef>
                <a:spcPts val="0"/>
              </a:spcBef>
              <a:spcAft>
                <a:spcPts val="0"/>
              </a:spcAft>
              <a:buNone/>
              <a:defRPr sz="1800" b="1">
                <a:solidFill>
                  <a:srgbClr val="DF665D"/>
                </a:solidFill>
                <a:latin typeface="Nunito"/>
                <a:ea typeface="Nunito"/>
                <a:cs typeface="Nunito"/>
                <a:sym typeface="Nunito"/>
              </a:defRPr>
            </a:lvl5pPr>
            <a:lvl6pPr lvl="5" algn="ctr" rtl="0">
              <a:spcBef>
                <a:spcPts val="0"/>
              </a:spcBef>
              <a:spcAft>
                <a:spcPts val="0"/>
              </a:spcAft>
              <a:buNone/>
              <a:defRPr sz="1800" b="1">
                <a:solidFill>
                  <a:srgbClr val="DF665D"/>
                </a:solidFill>
                <a:latin typeface="Nunito"/>
                <a:ea typeface="Nunito"/>
                <a:cs typeface="Nunito"/>
                <a:sym typeface="Nunito"/>
              </a:defRPr>
            </a:lvl6pPr>
            <a:lvl7pPr lvl="6" algn="ctr" rtl="0">
              <a:spcBef>
                <a:spcPts val="0"/>
              </a:spcBef>
              <a:spcAft>
                <a:spcPts val="0"/>
              </a:spcAft>
              <a:buNone/>
              <a:defRPr sz="1800" b="1">
                <a:solidFill>
                  <a:srgbClr val="DF665D"/>
                </a:solidFill>
                <a:latin typeface="Nunito"/>
                <a:ea typeface="Nunito"/>
                <a:cs typeface="Nunito"/>
                <a:sym typeface="Nunito"/>
              </a:defRPr>
            </a:lvl7pPr>
            <a:lvl8pPr lvl="7" algn="ctr" rtl="0">
              <a:spcBef>
                <a:spcPts val="0"/>
              </a:spcBef>
              <a:spcAft>
                <a:spcPts val="0"/>
              </a:spcAft>
              <a:buNone/>
              <a:defRPr sz="1800" b="1">
                <a:solidFill>
                  <a:srgbClr val="DF665D"/>
                </a:solidFill>
                <a:latin typeface="Nunito"/>
                <a:ea typeface="Nunito"/>
                <a:cs typeface="Nunito"/>
                <a:sym typeface="Nunito"/>
              </a:defRPr>
            </a:lvl8pPr>
            <a:lvl9pPr lvl="8" algn="ctr" rtl="0">
              <a:spcBef>
                <a:spcPts val="0"/>
              </a:spcBef>
              <a:spcAft>
                <a:spcPts val="0"/>
              </a:spcAft>
              <a:buNone/>
              <a:defRPr sz="1800" b="1">
                <a:solidFill>
                  <a:srgbClr val="DF665D"/>
                </a:solidFill>
                <a:latin typeface="Nunito"/>
                <a:ea typeface="Nunito"/>
                <a:cs typeface="Nunito"/>
                <a:sym typeface="Nunito"/>
              </a:defRPr>
            </a:lvl9pPr>
          </a:lstStyle>
          <a:p>
            <a:endParaRPr/>
          </a:p>
        </p:txBody>
      </p:sp>
      <p:sp>
        <p:nvSpPr>
          <p:cNvPr id="344" name="Google Shape;344;p15"/>
          <p:cNvSpPr txBox="1">
            <a:spLocks noGrp="1"/>
          </p:cNvSpPr>
          <p:nvPr>
            <p:ph type="subTitle" idx="4"/>
          </p:nvPr>
        </p:nvSpPr>
        <p:spPr>
          <a:xfrm>
            <a:off x="3685032" y="2953512"/>
            <a:ext cx="1847100" cy="941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Nunito"/>
                <a:ea typeface="Nunito"/>
                <a:cs typeface="Nunito"/>
                <a:sym typeface="Nunito"/>
              </a:defRPr>
            </a:lvl1pPr>
            <a:lvl2pPr lvl="1" algn="ctr" rtl="0">
              <a:spcBef>
                <a:spcPts val="0"/>
              </a:spcBef>
              <a:spcAft>
                <a:spcPts val="0"/>
              </a:spcAft>
              <a:buNone/>
              <a:defRPr sz="1600">
                <a:solidFill>
                  <a:schemeClr val="dk2"/>
                </a:solidFill>
                <a:latin typeface="Nunito"/>
                <a:ea typeface="Nunito"/>
                <a:cs typeface="Nunito"/>
                <a:sym typeface="Nunito"/>
              </a:defRPr>
            </a:lvl2pPr>
            <a:lvl3pPr lvl="2" algn="ctr" rtl="0">
              <a:spcBef>
                <a:spcPts val="0"/>
              </a:spcBef>
              <a:spcAft>
                <a:spcPts val="0"/>
              </a:spcAft>
              <a:buNone/>
              <a:defRPr sz="1600">
                <a:solidFill>
                  <a:schemeClr val="dk2"/>
                </a:solidFill>
                <a:latin typeface="Nunito"/>
                <a:ea typeface="Nunito"/>
                <a:cs typeface="Nunito"/>
                <a:sym typeface="Nunito"/>
              </a:defRPr>
            </a:lvl3pPr>
            <a:lvl4pPr lvl="3" algn="ctr" rtl="0">
              <a:spcBef>
                <a:spcPts val="0"/>
              </a:spcBef>
              <a:spcAft>
                <a:spcPts val="0"/>
              </a:spcAft>
              <a:buNone/>
              <a:defRPr sz="1600">
                <a:solidFill>
                  <a:schemeClr val="dk2"/>
                </a:solidFill>
                <a:latin typeface="Nunito"/>
                <a:ea typeface="Nunito"/>
                <a:cs typeface="Nunito"/>
                <a:sym typeface="Nunito"/>
              </a:defRPr>
            </a:lvl4pPr>
            <a:lvl5pPr lvl="4" algn="ctr" rtl="0">
              <a:spcBef>
                <a:spcPts val="0"/>
              </a:spcBef>
              <a:spcAft>
                <a:spcPts val="0"/>
              </a:spcAft>
              <a:buNone/>
              <a:defRPr sz="1600">
                <a:solidFill>
                  <a:schemeClr val="dk2"/>
                </a:solidFill>
                <a:latin typeface="Nunito"/>
                <a:ea typeface="Nunito"/>
                <a:cs typeface="Nunito"/>
                <a:sym typeface="Nunito"/>
              </a:defRPr>
            </a:lvl5pPr>
            <a:lvl6pPr lvl="5" algn="ctr" rtl="0">
              <a:spcBef>
                <a:spcPts val="0"/>
              </a:spcBef>
              <a:spcAft>
                <a:spcPts val="0"/>
              </a:spcAft>
              <a:buNone/>
              <a:defRPr sz="1600">
                <a:solidFill>
                  <a:schemeClr val="dk2"/>
                </a:solidFill>
                <a:latin typeface="Nunito"/>
                <a:ea typeface="Nunito"/>
                <a:cs typeface="Nunito"/>
                <a:sym typeface="Nunito"/>
              </a:defRPr>
            </a:lvl6pPr>
            <a:lvl7pPr lvl="6" algn="ctr" rtl="0">
              <a:spcBef>
                <a:spcPts val="0"/>
              </a:spcBef>
              <a:spcAft>
                <a:spcPts val="0"/>
              </a:spcAft>
              <a:buNone/>
              <a:defRPr sz="1600">
                <a:solidFill>
                  <a:schemeClr val="dk2"/>
                </a:solidFill>
                <a:latin typeface="Nunito"/>
                <a:ea typeface="Nunito"/>
                <a:cs typeface="Nunito"/>
                <a:sym typeface="Nunito"/>
              </a:defRPr>
            </a:lvl7pPr>
            <a:lvl8pPr lvl="7" algn="ctr" rtl="0">
              <a:spcBef>
                <a:spcPts val="0"/>
              </a:spcBef>
              <a:spcAft>
                <a:spcPts val="0"/>
              </a:spcAft>
              <a:buNone/>
              <a:defRPr sz="1600">
                <a:solidFill>
                  <a:schemeClr val="dk2"/>
                </a:solidFill>
                <a:latin typeface="Nunito"/>
                <a:ea typeface="Nunito"/>
                <a:cs typeface="Nunito"/>
                <a:sym typeface="Nunito"/>
              </a:defRPr>
            </a:lvl8pPr>
            <a:lvl9pPr lvl="8" algn="ctr"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345" name="Google Shape;345;p15"/>
          <p:cNvSpPr txBox="1">
            <a:spLocks noGrp="1"/>
          </p:cNvSpPr>
          <p:nvPr>
            <p:ph type="subTitle" idx="5"/>
          </p:nvPr>
        </p:nvSpPr>
        <p:spPr>
          <a:xfrm>
            <a:off x="6190488" y="2578608"/>
            <a:ext cx="18471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b="1">
                <a:solidFill>
                  <a:srgbClr val="DF665D"/>
                </a:solidFill>
                <a:latin typeface="Nunito"/>
                <a:ea typeface="Nunito"/>
                <a:cs typeface="Nunito"/>
                <a:sym typeface="Nunito"/>
              </a:defRPr>
            </a:lvl1pPr>
            <a:lvl2pPr lvl="1" algn="ctr" rtl="0">
              <a:spcBef>
                <a:spcPts val="0"/>
              </a:spcBef>
              <a:spcAft>
                <a:spcPts val="0"/>
              </a:spcAft>
              <a:buNone/>
              <a:defRPr sz="1800" b="1">
                <a:solidFill>
                  <a:srgbClr val="DF665D"/>
                </a:solidFill>
                <a:latin typeface="Nunito"/>
                <a:ea typeface="Nunito"/>
                <a:cs typeface="Nunito"/>
                <a:sym typeface="Nunito"/>
              </a:defRPr>
            </a:lvl2pPr>
            <a:lvl3pPr lvl="2" algn="ctr" rtl="0">
              <a:spcBef>
                <a:spcPts val="0"/>
              </a:spcBef>
              <a:spcAft>
                <a:spcPts val="0"/>
              </a:spcAft>
              <a:buNone/>
              <a:defRPr sz="1800" b="1">
                <a:solidFill>
                  <a:srgbClr val="DF665D"/>
                </a:solidFill>
                <a:latin typeface="Nunito"/>
                <a:ea typeface="Nunito"/>
                <a:cs typeface="Nunito"/>
                <a:sym typeface="Nunito"/>
              </a:defRPr>
            </a:lvl3pPr>
            <a:lvl4pPr lvl="3" algn="ctr" rtl="0">
              <a:spcBef>
                <a:spcPts val="0"/>
              </a:spcBef>
              <a:spcAft>
                <a:spcPts val="0"/>
              </a:spcAft>
              <a:buNone/>
              <a:defRPr sz="1800" b="1">
                <a:solidFill>
                  <a:srgbClr val="DF665D"/>
                </a:solidFill>
                <a:latin typeface="Nunito"/>
                <a:ea typeface="Nunito"/>
                <a:cs typeface="Nunito"/>
                <a:sym typeface="Nunito"/>
              </a:defRPr>
            </a:lvl4pPr>
            <a:lvl5pPr lvl="4" algn="ctr" rtl="0">
              <a:spcBef>
                <a:spcPts val="0"/>
              </a:spcBef>
              <a:spcAft>
                <a:spcPts val="0"/>
              </a:spcAft>
              <a:buNone/>
              <a:defRPr sz="1800" b="1">
                <a:solidFill>
                  <a:srgbClr val="DF665D"/>
                </a:solidFill>
                <a:latin typeface="Nunito"/>
                <a:ea typeface="Nunito"/>
                <a:cs typeface="Nunito"/>
                <a:sym typeface="Nunito"/>
              </a:defRPr>
            </a:lvl5pPr>
            <a:lvl6pPr lvl="5" algn="ctr" rtl="0">
              <a:spcBef>
                <a:spcPts val="0"/>
              </a:spcBef>
              <a:spcAft>
                <a:spcPts val="0"/>
              </a:spcAft>
              <a:buNone/>
              <a:defRPr sz="1800" b="1">
                <a:solidFill>
                  <a:srgbClr val="DF665D"/>
                </a:solidFill>
                <a:latin typeface="Nunito"/>
                <a:ea typeface="Nunito"/>
                <a:cs typeface="Nunito"/>
                <a:sym typeface="Nunito"/>
              </a:defRPr>
            </a:lvl6pPr>
            <a:lvl7pPr lvl="6" algn="ctr" rtl="0">
              <a:spcBef>
                <a:spcPts val="0"/>
              </a:spcBef>
              <a:spcAft>
                <a:spcPts val="0"/>
              </a:spcAft>
              <a:buNone/>
              <a:defRPr sz="1800" b="1">
                <a:solidFill>
                  <a:srgbClr val="DF665D"/>
                </a:solidFill>
                <a:latin typeface="Nunito"/>
                <a:ea typeface="Nunito"/>
                <a:cs typeface="Nunito"/>
                <a:sym typeface="Nunito"/>
              </a:defRPr>
            </a:lvl7pPr>
            <a:lvl8pPr lvl="7" algn="ctr" rtl="0">
              <a:spcBef>
                <a:spcPts val="0"/>
              </a:spcBef>
              <a:spcAft>
                <a:spcPts val="0"/>
              </a:spcAft>
              <a:buNone/>
              <a:defRPr sz="1800" b="1">
                <a:solidFill>
                  <a:srgbClr val="DF665D"/>
                </a:solidFill>
                <a:latin typeface="Nunito"/>
                <a:ea typeface="Nunito"/>
                <a:cs typeface="Nunito"/>
                <a:sym typeface="Nunito"/>
              </a:defRPr>
            </a:lvl8pPr>
            <a:lvl9pPr lvl="8" algn="ctr" rtl="0">
              <a:spcBef>
                <a:spcPts val="0"/>
              </a:spcBef>
              <a:spcAft>
                <a:spcPts val="0"/>
              </a:spcAft>
              <a:buNone/>
              <a:defRPr sz="1800" b="1">
                <a:solidFill>
                  <a:srgbClr val="DF665D"/>
                </a:solidFill>
                <a:latin typeface="Nunito"/>
                <a:ea typeface="Nunito"/>
                <a:cs typeface="Nunito"/>
                <a:sym typeface="Nunito"/>
              </a:defRPr>
            </a:lvl9pPr>
          </a:lstStyle>
          <a:p>
            <a:endParaRPr/>
          </a:p>
        </p:txBody>
      </p:sp>
      <p:sp>
        <p:nvSpPr>
          <p:cNvPr id="346" name="Google Shape;346;p15"/>
          <p:cNvSpPr txBox="1">
            <a:spLocks noGrp="1"/>
          </p:cNvSpPr>
          <p:nvPr>
            <p:ph type="subTitle" idx="6"/>
          </p:nvPr>
        </p:nvSpPr>
        <p:spPr>
          <a:xfrm>
            <a:off x="6190488" y="2953512"/>
            <a:ext cx="1847100" cy="941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Nunito"/>
                <a:ea typeface="Nunito"/>
                <a:cs typeface="Nunito"/>
                <a:sym typeface="Nunito"/>
              </a:defRPr>
            </a:lvl1pPr>
            <a:lvl2pPr lvl="1" algn="ctr" rtl="0">
              <a:spcBef>
                <a:spcPts val="0"/>
              </a:spcBef>
              <a:spcAft>
                <a:spcPts val="0"/>
              </a:spcAft>
              <a:buNone/>
              <a:defRPr sz="1600">
                <a:solidFill>
                  <a:schemeClr val="dk2"/>
                </a:solidFill>
                <a:latin typeface="Nunito"/>
                <a:ea typeface="Nunito"/>
                <a:cs typeface="Nunito"/>
                <a:sym typeface="Nunito"/>
              </a:defRPr>
            </a:lvl2pPr>
            <a:lvl3pPr lvl="2" algn="ctr" rtl="0">
              <a:spcBef>
                <a:spcPts val="0"/>
              </a:spcBef>
              <a:spcAft>
                <a:spcPts val="0"/>
              </a:spcAft>
              <a:buNone/>
              <a:defRPr sz="1600">
                <a:solidFill>
                  <a:schemeClr val="dk2"/>
                </a:solidFill>
                <a:latin typeface="Nunito"/>
                <a:ea typeface="Nunito"/>
                <a:cs typeface="Nunito"/>
                <a:sym typeface="Nunito"/>
              </a:defRPr>
            </a:lvl3pPr>
            <a:lvl4pPr lvl="3" algn="ctr" rtl="0">
              <a:spcBef>
                <a:spcPts val="0"/>
              </a:spcBef>
              <a:spcAft>
                <a:spcPts val="0"/>
              </a:spcAft>
              <a:buNone/>
              <a:defRPr sz="1600">
                <a:solidFill>
                  <a:schemeClr val="dk2"/>
                </a:solidFill>
                <a:latin typeface="Nunito"/>
                <a:ea typeface="Nunito"/>
                <a:cs typeface="Nunito"/>
                <a:sym typeface="Nunito"/>
              </a:defRPr>
            </a:lvl4pPr>
            <a:lvl5pPr lvl="4" algn="ctr" rtl="0">
              <a:spcBef>
                <a:spcPts val="0"/>
              </a:spcBef>
              <a:spcAft>
                <a:spcPts val="0"/>
              </a:spcAft>
              <a:buNone/>
              <a:defRPr sz="1600">
                <a:solidFill>
                  <a:schemeClr val="dk2"/>
                </a:solidFill>
                <a:latin typeface="Nunito"/>
                <a:ea typeface="Nunito"/>
                <a:cs typeface="Nunito"/>
                <a:sym typeface="Nunito"/>
              </a:defRPr>
            </a:lvl5pPr>
            <a:lvl6pPr lvl="5" algn="ctr" rtl="0">
              <a:spcBef>
                <a:spcPts val="0"/>
              </a:spcBef>
              <a:spcAft>
                <a:spcPts val="0"/>
              </a:spcAft>
              <a:buNone/>
              <a:defRPr sz="1600">
                <a:solidFill>
                  <a:schemeClr val="dk2"/>
                </a:solidFill>
                <a:latin typeface="Nunito"/>
                <a:ea typeface="Nunito"/>
                <a:cs typeface="Nunito"/>
                <a:sym typeface="Nunito"/>
              </a:defRPr>
            </a:lvl6pPr>
            <a:lvl7pPr lvl="6" algn="ctr" rtl="0">
              <a:spcBef>
                <a:spcPts val="0"/>
              </a:spcBef>
              <a:spcAft>
                <a:spcPts val="0"/>
              </a:spcAft>
              <a:buNone/>
              <a:defRPr sz="1600">
                <a:solidFill>
                  <a:schemeClr val="dk2"/>
                </a:solidFill>
                <a:latin typeface="Nunito"/>
                <a:ea typeface="Nunito"/>
                <a:cs typeface="Nunito"/>
                <a:sym typeface="Nunito"/>
              </a:defRPr>
            </a:lvl7pPr>
            <a:lvl8pPr lvl="7" algn="ctr" rtl="0">
              <a:spcBef>
                <a:spcPts val="0"/>
              </a:spcBef>
              <a:spcAft>
                <a:spcPts val="0"/>
              </a:spcAft>
              <a:buNone/>
              <a:defRPr sz="1600">
                <a:solidFill>
                  <a:schemeClr val="dk2"/>
                </a:solidFill>
                <a:latin typeface="Nunito"/>
                <a:ea typeface="Nunito"/>
                <a:cs typeface="Nunito"/>
                <a:sym typeface="Nunito"/>
              </a:defRPr>
            </a:lvl8pPr>
            <a:lvl9pPr lvl="8" algn="ctr"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347" name="Google Shape;347;p15"/>
          <p:cNvSpPr/>
          <p:nvPr/>
        </p:nvSpPr>
        <p:spPr>
          <a:xfrm rot="9900129">
            <a:off x="3362051" y="4682884"/>
            <a:ext cx="250567" cy="201405"/>
          </a:xfrm>
          <a:custGeom>
            <a:avLst/>
            <a:gdLst/>
            <a:ahLst/>
            <a:cxnLst/>
            <a:rect l="l" t="t" r="r" b="b"/>
            <a:pathLst>
              <a:path w="7810" h="6271" extrusionOk="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rot="9900129">
            <a:off x="3087407" y="4507797"/>
            <a:ext cx="177386" cy="164085"/>
          </a:xfrm>
          <a:custGeom>
            <a:avLst/>
            <a:gdLst/>
            <a:ahLst/>
            <a:cxnLst/>
            <a:rect l="l" t="t" r="r" b="b"/>
            <a:pathLst>
              <a:path w="5529" h="5109" extrusionOk="0">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rot="9900129">
            <a:off x="3489431" y="4428292"/>
            <a:ext cx="197406" cy="96832"/>
          </a:xfrm>
          <a:custGeom>
            <a:avLst/>
            <a:gdLst/>
            <a:ahLst/>
            <a:cxnLst/>
            <a:rect l="l" t="t" r="r" b="b"/>
            <a:pathLst>
              <a:path w="6153" h="3015" extrusionOk="0">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rot="9900129">
            <a:off x="2800132" y="4402160"/>
            <a:ext cx="156982" cy="99594"/>
          </a:xfrm>
          <a:custGeom>
            <a:avLst/>
            <a:gdLst/>
            <a:ahLst/>
            <a:cxnLst/>
            <a:rect l="l" t="t" r="r" b="b"/>
            <a:pathLst>
              <a:path w="4893" h="3101" extrusionOk="0">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rot="9900129">
            <a:off x="3000513" y="4797668"/>
            <a:ext cx="96377" cy="87069"/>
          </a:xfrm>
          <a:custGeom>
            <a:avLst/>
            <a:gdLst/>
            <a:ahLst/>
            <a:cxnLst/>
            <a:rect l="l" t="t" r="r" b="b"/>
            <a:pathLst>
              <a:path w="3004" h="2711" extrusionOk="0">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rot="-5400000">
            <a:off x="7729180" y="1170851"/>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4">
    <p:bg>
      <p:bgPr>
        <a:solidFill>
          <a:schemeClr val="accent4"/>
        </a:solidFill>
        <a:effectLst/>
      </p:bgPr>
    </p:bg>
    <p:spTree>
      <p:nvGrpSpPr>
        <p:cNvPr id="1" name="Shape 393"/>
        <p:cNvGrpSpPr/>
        <p:nvPr/>
      </p:nvGrpSpPr>
      <p:grpSpPr>
        <a:xfrm>
          <a:off x="0" y="0"/>
          <a:ext cx="0" cy="0"/>
          <a:chOff x="0" y="0"/>
          <a:chExt cx="0" cy="0"/>
        </a:xfrm>
      </p:grpSpPr>
      <p:sp>
        <p:nvSpPr>
          <p:cNvPr id="394" name="Google Shape;394;p17"/>
          <p:cNvSpPr txBox="1">
            <a:spLocks noGrp="1"/>
          </p:cNvSpPr>
          <p:nvPr>
            <p:ph type="title"/>
          </p:nvPr>
        </p:nvSpPr>
        <p:spPr>
          <a:xfrm>
            <a:off x="3767328" y="1371600"/>
            <a:ext cx="4581000" cy="12345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transition spd="slow">
    <p:comb/>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9">
    <p:bg>
      <p:bgPr>
        <a:solidFill>
          <a:schemeClr val="accent4"/>
        </a:solidFill>
        <a:effectLst/>
      </p:bgPr>
    </p:bg>
    <p:spTree>
      <p:nvGrpSpPr>
        <p:cNvPr id="1" name="Shape 503"/>
        <p:cNvGrpSpPr/>
        <p:nvPr/>
      </p:nvGrpSpPr>
      <p:grpSpPr>
        <a:xfrm>
          <a:off x="0" y="0"/>
          <a:ext cx="0" cy="0"/>
          <a:chOff x="0" y="0"/>
          <a:chExt cx="0" cy="0"/>
        </a:xfrm>
      </p:grpSpPr>
      <p:sp>
        <p:nvSpPr>
          <p:cNvPr id="504" name="Google Shape;504;p22"/>
          <p:cNvSpPr txBox="1">
            <a:spLocks noGrp="1"/>
          </p:cNvSpPr>
          <p:nvPr>
            <p:ph type="title"/>
          </p:nvPr>
        </p:nvSpPr>
        <p:spPr>
          <a:xfrm>
            <a:off x="1453896" y="411480"/>
            <a:ext cx="6272700" cy="941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505" name="Google Shape;505;p22"/>
          <p:cNvSpPr/>
          <p:nvPr/>
        </p:nvSpPr>
        <p:spPr>
          <a:xfrm>
            <a:off x="0" y="4008102"/>
            <a:ext cx="958346" cy="1135418"/>
          </a:xfrm>
          <a:custGeom>
            <a:avLst/>
            <a:gdLst/>
            <a:ahLst/>
            <a:cxnLst/>
            <a:rect l="l" t="t" r="r" b="b"/>
            <a:pathLst>
              <a:path w="46152" h="54686" extrusionOk="0">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2"/>
          <p:cNvSpPr/>
          <p:nvPr/>
        </p:nvSpPr>
        <p:spPr>
          <a:xfrm>
            <a:off x="-2" y="185404"/>
            <a:ext cx="1025437" cy="1611956"/>
          </a:xfrm>
          <a:custGeom>
            <a:avLst/>
            <a:gdLst/>
            <a:ahLst/>
            <a:cxnLst/>
            <a:rect l="l" t="t" r="r" b="b"/>
            <a:pathLst>
              <a:path w="36126" h="56794" extrusionOk="0">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p:nvPr/>
        </p:nvSpPr>
        <p:spPr>
          <a:xfrm>
            <a:off x="7293266" y="248182"/>
            <a:ext cx="163346"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2"/>
          <p:cNvSpPr/>
          <p:nvPr/>
        </p:nvSpPr>
        <p:spPr>
          <a:xfrm>
            <a:off x="8493106" y="4203170"/>
            <a:ext cx="95598" cy="91488"/>
          </a:xfrm>
          <a:custGeom>
            <a:avLst/>
            <a:gdLst/>
            <a:ahLst/>
            <a:cxnLst/>
            <a:rect l="l" t="t" r="r" b="b"/>
            <a:pathLst>
              <a:path w="2983" h="2855" extrusionOk="0">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2"/>
          <p:cNvSpPr/>
          <p:nvPr/>
        </p:nvSpPr>
        <p:spPr>
          <a:xfrm>
            <a:off x="489616" y="3699790"/>
            <a:ext cx="161359" cy="144715"/>
          </a:xfrm>
          <a:custGeom>
            <a:avLst/>
            <a:gdLst/>
            <a:ahLst/>
            <a:cxnLst/>
            <a:rect l="l" t="t" r="r" b="b"/>
            <a:pathLst>
              <a:path w="5035" h="4516" extrusionOk="0">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2"/>
          <p:cNvSpPr/>
          <p:nvPr/>
        </p:nvSpPr>
        <p:spPr>
          <a:xfrm>
            <a:off x="8755649" y="1205424"/>
            <a:ext cx="161340" cy="144715"/>
          </a:xfrm>
          <a:custGeom>
            <a:avLst/>
            <a:gdLst/>
            <a:ahLst/>
            <a:cxnLst/>
            <a:rect l="l" t="t" r="r" b="b"/>
            <a:pathLst>
              <a:path w="5034" h="4516" extrusionOk="0">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2"/>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2"/>
          <p:cNvSpPr/>
          <p:nvPr/>
        </p:nvSpPr>
        <p:spPr>
          <a:xfrm>
            <a:off x="1169424" y="4616868"/>
            <a:ext cx="205809" cy="217938"/>
          </a:xfrm>
          <a:custGeom>
            <a:avLst/>
            <a:gdLst/>
            <a:ahLst/>
            <a:cxnLst/>
            <a:rect l="l" t="t" r="r" b="b"/>
            <a:pathLst>
              <a:path w="6422" h="6801" extrusionOk="0">
                <a:moveTo>
                  <a:pt x="3816" y="1"/>
                </a:moveTo>
                <a:cubicBezTo>
                  <a:pt x="3309" y="1"/>
                  <a:pt x="2838" y="338"/>
                  <a:pt x="2258" y="733"/>
                </a:cubicBezTo>
                <a:cubicBezTo>
                  <a:pt x="1119" y="1521"/>
                  <a:pt x="0" y="2577"/>
                  <a:pt x="104" y="3903"/>
                </a:cubicBezTo>
                <a:cubicBezTo>
                  <a:pt x="124" y="4193"/>
                  <a:pt x="207" y="4483"/>
                  <a:pt x="352" y="4793"/>
                </a:cubicBezTo>
                <a:cubicBezTo>
                  <a:pt x="888" y="5973"/>
                  <a:pt x="1809" y="6801"/>
                  <a:pt x="2939" y="6801"/>
                </a:cubicBezTo>
                <a:cubicBezTo>
                  <a:pt x="3338" y="6801"/>
                  <a:pt x="3762" y="6698"/>
                  <a:pt x="4205" y="6471"/>
                </a:cubicBezTo>
                <a:cubicBezTo>
                  <a:pt x="5303" y="5933"/>
                  <a:pt x="6318" y="5208"/>
                  <a:pt x="6380" y="3882"/>
                </a:cubicBezTo>
                <a:cubicBezTo>
                  <a:pt x="6421" y="2805"/>
                  <a:pt x="5676" y="1106"/>
                  <a:pt x="4744" y="381"/>
                </a:cubicBezTo>
                <a:cubicBezTo>
                  <a:pt x="4405" y="110"/>
                  <a:pt x="4105" y="1"/>
                  <a:pt x="3816"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2"/>
          <p:cNvSpPr/>
          <p:nvPr/>
        </p:nvSpPr>
        <p:spPr>
          <a:xfrm>
            <a:off x="1546774" y="4834790"/>
            <a:ext cx="119537" cy="130615"/>
          </a:xfrm>
          <a:custGeom>
            <a:avLst/>
            <a:gdLst/>
            <a:ahLst/>
            <a:cxnLst/>
            <a:rect l="l" t="t" r="r" b="b"/>
            <a:pathLst>
              <a:path w="3730" h="4076" extrusionOk="0">
                <a:moveTo>
                  <a:pt x="1798" y="1"/>
                </a:moveTo>
                <a:cubicBezTo>
                  <a:pt x="864" y="1"/>
                  <a:pt x="311" y="2004"/>
                  <a:pt x="1" y="3196"/>
                </a:cubicBezTo>
                <a:cubicBezTo>
                  <a:pt x="49" y="3850"/>
                  <a:pt x="387" y="4075"/>
                  <a:pt x="800" y="4075"/>
                </a:cubicBezTo>
                <a:cubicBezTo>
                  <a:pt x="1276" y="4075"/>
                  <a:pt x="1853" y="3775"/>
                  <a:pt x="2197" y="3486"/>
                </a:cubicBezTo>
                <a:cubicBezTo>
                  <a:pt x="3067" y="2740"/>
                  <a:pt x="3729" y="1933"/>
                  <a:pt x="2880" y="793"/>
                </a:cubicBezTo>
                <a:cubicBezTo>
                  <a:pt x="2472" y="229"/>
                  <a:pt x="2114" y="1"/>
                  <a:pt x="179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2"/>
          <p:cNvSpPr/>
          <p:nvPr/>
        </p:nvSpPr>
        <p:spPr>
          <a:xfrm>
            <a:off x="7968438" y="3"/>
            <a:ext cx="1034376" cy="1135386"/>
          </a:xfrm>
          <a:custGeom>
            <a:avLst/>
            <a:gdLst/>
            <a:ahLst/>
            <a:cxnLst/>
            <a:rect l="l" t="t" r="r" b="b"/>
            <a:pathLst>
              <a:path w="41202" h="45230" extrusionOk="0">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 name="Google Shape;515;p22"/>
          <p:cNvGrpSpPr/>
          <p:nvPr/>
        </p:nvGrpSpPr>
        <p:grpSpPr>
          <a:xfrm>
            <a:off x="1546774" y="88236"/>
            <a:ext cx="509835" cy="466288"/>
            <a:chOff x="5177300" y="2314950"/>
            <a:chExt cx="341575" cy="312400"/>
          </a:xfrm>
        </p:grpSpPr>
        <p:sp>
          <p:nvSpPr>
            <p:cNvPr id="516" name="Google Shape;516;p22"/>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2"/>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2"/>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2"/>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2"/>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22"/>
          <p:cNvSpPr/>
          <p:nvPr/>
        </p:nvSpPr>
        <p:spPr>
          <a:xfrm rot="5400000">
            <a:off x="7425303" y="2050006"/>
            <a:ext cx="2393912" cy="1043496"/>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2"/>
          <p:cNvSpPr txBox="1">
            <a:spLocks noGrp="1"/>
          </p:cNvSpPr>
          <p:nvPr>
            <p:ph type="subTitle" idx="1"/>
          </p:nvPr>
        </p:nvSpPr>
        <p:spPr>
          <a:xfrm>
            <a:off x="1453896" y="1654960"/>
            <a:ext cx="6272700" cy="120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rgbClr val="595959"/>
                </a:solidFill>
                <a:latin typeface="Nunito SemiBold"/>
                <a:ea typeface="Nunito SemiBold"/>
                <a:cs typeface="Nunito SemiBold"/>
                <a:sym typeface="Nunito SemiBold"/>
              </a:defRPr>
            </a:lvl1pPr>
            <a:lvl2pPr lvl="1" algn="ctr" rtl="0">
              <a:spcBef>
                <a:spcPts val="0"/>
              </a:spcBef>
              <a:spcAft>
                <a:spcPts val="0"/>
              </a:spcAft>
              <a:buNone/>
              <a:defRPr>
                <a:solidFill>
                  <a:srgbClr val="595959"/>
                </a:solidFill>
                <a:latin typeface="Nunito SemiBold"/>
                <a:ea typeface="Nunito SemiBold"/>
                <a:cs typeface="Nunito SemiBold"/>
                <a:sym typeface="Nunito SemiBold"/>
              </a:defRPr>
            </a:lvl2pPr>
            <a:lvl3pPr lvl="2" algn="ctr" rtl="0">
              <a:spcBef>
                <a:spcPts val="0"/>
              </a:spcBef>
              <a:spcAft>
                <a:spcPts val="0"/>
              </a:spcAft>
              <a:buNone/>
              <a:defRPr>
                <a:solidFill>
                  <a:srgbClr val="595959"/>
                </a:solidFill>
                <a:latin typeface="Nunito SemiBold"/>
                <a:ea typeface="Nunito SemiBold"/>
                <a:cs typeface="Nunito SemiBold"/>
                <a:sym typeface="Nunito SemiBold"/>
              </a:defRPr>
            </a:lvl3pPr>
            <a:lvl4pPr lvl="3" algn="ctr" rtl="0">
              <a:spcBef>
                <a:spcPts val="0"/>
              </a:spcBef>
              <a:spcAft>
                <a:spcPts val="0"/>
              </a:spcAft>
              <a:buNone/>
              <a:defRPr>
                <a:solidFill>
                  <a:srgbClr val="595959"/>
                </a:solidFill>
                <a:latin typeface="Nunito SemiBold"/>
                <a:ea typeface="Nunito SemiBold"/>
                <a:cs typeface="Nunito SemiBold"/>
                <a:sym typeface="Nunito SemiBold"/>
              </a:defRPr>
            </a:lvl4pPr>
            <a:lvl5pPr lvl="4" algn="ctr" rtl="0">
              <a:spcBef>
                <a:spcPts val="0"/>
              </a:spcBef>
              <a:spcAft>
                <a:spcPts val="0"/>
              </a:spcAft>
              <a:buNone/>
              <a:defRPr>
                <a:solidFill>
                  <a:srgbClr val="595959"/>
                </a:solidFill>
                <a:latin typeface="Nunito SemiBold"/>
                <a:ea typeface="Nunito SemiBold"/>
                <a:cs typeface="Nunito SemiBold"/>
                <a:sym typeface="Nunito SemiBold"/>
              </a:defRPr>
            </a:lvl5pPr>
            <a:lvl6pPr lvl="5" algn="ctr" rtl="0">
              <a:spcBef>
                <a:spcPts val="0"/>
              </a:spcBef>
              <a:spcAft>
                <a:spcPts val="0"/>
              </a:spcAft>
              <a:buNone/>
              <a:defRPr>
                <a:solidFill>
                  <a:srgbClr val="595959"/>
                </a:solidFill>
                <a:latin typeface="Nunito SemiBold"/>
                <a:ea typeface="Nunito SemiBold"/>
                <a:cs typeface="Nunito SemiBold"/>
                <a:sym typeface="Nunito SemiBold"/>
              </a:defRPr>
            </a:lvl6pPr>
            <a:lvl7pPr lvl="6" algn="ctr" rtl="0">
              <a:spcBef>
                <a:spcPts val="0"/>
              </a:spcBef>
              <a:spcAft>
                <a:spcPts val="0"/>
              </a:spcAft>
              <a:buNone/>
              <a:defRPr>
                <a:solidFill>
                  <a:srgbClr val="595959"/>
                </a:solidFill>
                <a:latin typeface="Nunito SemiBold"/>
                <a:ea typeface="Nunito SemiBold"/>
                <a:cs typeface="Nunito SemiBold"/>
                <a:sym typeface="Nunito SemiBold"/>
              </a:defRPr>
            </a:lvl7pPr>
            <a:lvl8pPr lvl="7" algn="ctr" rtl="0">
              <a:spcBef>
                <a:spcPts val="0"/>
              </a:spcBef>
              <a:spcAft>
                <a:spcPts val="0"/>
              </a:spcAft>
              <a:buNone/>
              <a:defRPr>
                <a:solidFill>
                  <a:srgbClr val="595959"/>
                </a:solidFill>
                <a:latin typeface="Nunito SemiBold"/>
                <a:ea typeface="Nunito SemiBold"/>
                <a:cs typeface="Nunito SemiBold"/>
                <a:sym typeface="Nunito SemiBold"/>
              </a:defRPr>
            </a:lvl8pPr>
            <a:lvl9pPr lvl="8" algn="ctr" rtl="0">
              <a:spcBef>
                <a:spcPts val="0"/>
              </a:spcBef>
              <a:spcAft>
                <a:spcPts val="0"/>
              </a:spcAft>
              <a:buNone/>
              <a:defRPr>
                <a:solidFill>
                  <a:srgbClr val="595959"/>
                </a:solidFill>
                <a:latin typeface="Nunito SemiBold"/>
                <a:ea typeface="Nunito SemiBold"/>
                <a:cs typeface="Nunito SemiBold"/>
                <a:sym typeface="Nunito SemiBold"/>
              </a:defRPr>
            </a:lvl9pPr>
          </a:lstStyle>
          <a:p>
            <a:endParaRPr/>
          </a:p>
        </p:txBody>
      </p:sp>
      <p:sp>
        <p:nvSpPr>
          <p:cNvPr id="523" name="Google Shape;523;p22"/>
          <p:cNvSpPr txBox="1"/>
          <p:nvPr/>
        </p:nvSpPr>
        <p:spPr>
          <a:xfrm>
            <a:off x="1966800" y="3644625"/>
            <a:ext cx="5210400" cy="73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a:solidFill>
                  <a:schemeClr val="accent3"/>
                </a:solidFill>
                <a:latin typeface="Nunito"/>
                <a:ea typeface="Nunito"/>
                <a:cs typeface="Nunito"/>
                <a:sym typeface="Nunito"/>
              </a:rPr>
              <a:t>CREDITS:</a:t>
            </a:r>
            <a:r>
              <a:rPr lang="en" sz="1200">
                <a:solidFill>
                  <a:schemeClr val="dk1"/>
                </a:solidFill>
                <a:latin typeface="Nunito"/>
                <a:ea typeface="Nunito"/>
                <a:cs typeface="Nunito"/>
                <a:sym typeface="Nunito"/>
              </a:rPr>
              <a:t> This presentation template was created by </a:t>
            </a:r>
            <a:r>
              <a:rPr lang="en" sz="1200" b="1">
                <a:solidFill>
                  <a:schemeClr val="accent3"/>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200">
                <a:solidFill>
                  <a:schemeClr val="dk1"/>
                </a:solidFill>
                <a:latin typeface="Nunito"/>
                <a:ea typeface="Nunito"/>
                <a:cs typeface="Nunito"/>
                <a:sym typeface="Nunito"/>
              </a:rPr>
              <a:t>, including icons by </a:t>
            </a:r>
            <a:r>
              <a:rPr lang="en" sz="1200" b="1">
                <a:solidFill>
                  <a:schemeClr val="accent3"/>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200">
                <a:solidFill>
                  <a:schemeClr val="dk1"/>
                </a:solidFill>
                <a:latin typeface="Nunito"/>
                <a:ea typeface="Nunito"/>
                <a:cs typeface="Nunito"/>
                <a:sym typeface="Nunito"/>
              </a:rPr>
              <a:t>, infographics &amp; images by </a:t>
            </a:r>
            <a:r>
              <a:rPr lang="en" sz="1200" b="1">
                <a:solidFill>
                  <a:schemeClr val="accent3"/>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r>
              <a:rPr lang="en" sz="1200">
                <a:solidFill>
                  <a:schemeClr val="dk1"/>
                </a:solidFill>
                <a:latin typeface="Nunito"/>
                <a:ea typeface="Nunito"/>
                <a:cs typeface="Nunito"/>
                <a:sym typeface="Nunito"/>
              </a:rPr>
              <a:t> and illustrations by </a:t>
            </a:r>
            <a:r>
              <a:rPr lang="en" sz="1200" b="1">
                <a:solidFill>
                  <a:schemeClr val="accent3"/>
                </a:solidFill>
                <a:uFill>
                  <a:noFill/>
                </a:uFill>
                <a:latin typeface="Nunito"/>
                <a:ea typeface="Nunito"/>
                <a:cs typeface="Nunito"/>
                <a:sym typeface="Nunito"/>
                <a:hlinkClick r:id="rId5">
                  <a:extLst>
                    <a:ext uri="{A12FA001-AC4F-418D-AE19-62706E023703}">
                      <ahyp:hlinkClr xmlns:ahyp="http://schemas.microsoft.com/office/drawing/2018/hyperlinkcolor" val="tx"/>
                    </a:ext>
                  </a:extLst>
                </a:hlinkClick>
              </a:rPr>
              <a:t>Stories</a:t>
            </a:r>
            <a:endParaRPr sz="1200" b="1">
              <a:solidFill>
                <a:schemeClr val="accent3"/>
              </a:solidFill>
              <a:latin typeface="Nunito"/>
              <a:ea typeface="Nunito"/>
              <a:cs typeface="Nunito"/>
              <a:sym typeface="Nunito"/>
            </a:endParaRPr>
          </a:p>
        </p:txBody>
      </p:sp>
    </p:spTree>
  </p:cSld>
  <p:clrMapOvr>
    <a:masterClrMapping/>
  </p:clrMapOvr>
  <p:transition spd="slow">
    <p:comb/>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3525" y="445025"/>
            <a:ext cx="6276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1pPr>
            <a:lvl2pPr lvl="1"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2pPr>
            <a:lvl3pPr lvl="2"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3pPr>
            <a:lvl4pPr lvl="3"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4pPr>
            <a:lvl5pPr lvl="4"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5pPr>
            <a:lvl6pPr lvl="5"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6pPr>
            <a:lvl7pPr lvl="6"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7pPr>
            <a:lvl8pPr lvl="7"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8pPr>
            <a:lvl9pPr lvl="8"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8" r:id="rId5"/>
    <p:sldLayoutId id="2147483659" r:id="rId6"/>
    <p:sldLayoutId id="2147483661" r:id="rId7"/>
    <p:sldLayoutId id="2147483663" r:id="rId8"/>
    <p:sldLayoutId id="2147483668" r:id="rId9"/>
    <p:sldLayoutId id="2147483670" r:id="rId10"/>
    <p:sldLayoutId id="2147483671" r:id="rId11"/>
    <p:sldLayoutId id="2147483672" r:id="rId12"/>
    <p:sldLayoutId id="2147483673" r:id="rId13"/>
    <p:sldLayoutId id="2147483674" r:id="rId14"/>
    <p:sldLayoutId id="2147483676" r:id="rId15"/>
    <p:sldLayoutId id="2147483680" r:id="rId16"/>
    <p:sldLayoutId id="2147483681" r:id="rId17"/>
  </p:sldLayoutIdLst>
  <p:transition spd="slow">
    <p:comb/>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pxhere.com/en/photo/343083"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cxnSp>
        <p:nvCxnSpPr>
          <p:cNvPr id="733" name="Google Shape;733;p34"/>
          <p:cNvCxnSpPr/>
          <p:nvPr/>
        </p:nvCxnSpPr>
        <p:spPr>
          <a:xfrm rot="10800000">
            <a:off x="3724800" y="2890838"/>
            <a:ext cx="1694400" cy="0"/>
          </a:xfrm>
          <a:prstGeom prst="straightConnector1">
            <a:avLst/>
          </a:prstGeom>
          <a:noFill/>
          <a:ln w="19050" cap="flat" cmpd="sng">
            <a:solidFill>
              <a:srgbClr val="DF665D"/>
            </a:solidFill>
            <a:prstDash val="dot"/>
            <a:round/>
            <a:headEnd type="none" w="med" len="med"/>
            <a:tailEnd type="none" w="med" len="med"/>
          </a:ln>
        </p:spPr>
      </p:cxnSp>
      <p:sp>
        <p:nvSpPr>
          <p:cNvPr id="734" name="Google Shape;734;p34"/>
          <p:cNvSpPr txBox="1">
            <a:spLocks noGrp="1"/>
          </p:cNvSpPr>
          <p:nvPr>
            <p:ph type="ctrTitle"/>
          </p:nvPr>
        </p:nvSpPr>
        <p:spPr>
          <a:xfrm>
            <a:off x="874175" y="1746500"/>
            <a:ext cx="7395600" cy="90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000" err="1"/>
              <a:t>CookItUp</a:t>
            </a:r>
            <a:endParaRPr sz="9000"/>
          </a:p>
        </p:txBody>
      </p:sp>
      <p:sp>
        <p:nvSpPr>
          <p:cNvPr id="735" name="Google Shape;735;p34"/>
          <p:cNvSpPr txBox="1">
            <a:spLocks noGrp="1"/>
          </p:cNvSpPr>
          <p:nvPr>
            <p:ph type="subTitle" idx="1"/>
          </p:nvPr>
        </p:nvSpPr>
        <p:spPr>
          <a:xfrm>
            <a:off x="1938528" y="2999231"/>
            <a:ext cx="5266800" cy="67677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An easy-to-use mobile app that suggests recipes with your available ingredients</a:t>
            </a:r>
            <a:endParaRPr/>
          </a:p>
        </p:txBody>
      </p:sp>
      <p:sp>
        <p:nvSpPr>
          <p:cNvPr id="2" name="TextBox 1">
            <a:extLst>
              <a:ext uri="{FF2B5EF4-FFF2-40B4-BE49-F238E27FC236}">
                <a16:creationId xmlns:a16="http://schemas.microsoft.com/office/drawing/2014/main" id="{DEC891F8-D89B-9B46-8A4B-40650EBD95BD}"/>
              </a:ext>
            </a:extLst>
          </p:cNvPr>
          <p:cNvSpPr txBox="1"/>
          <p:nvPr/>
        </p:nvSpPr>
        <p:spPr>
          <a:xfrm>
            <a:off x="5873506" y="4108957"/>
            <a:ext cx="3140765" cy="738664"/>
          </a:xfrm>
          <a:prstGeom prst="rect">
            <a:avLst/>
          </a:prstGeom>
          <a:noFill/>
        </p:spPr>
        <p:txBody>
          <a:bodyPr wrap="square" rtlCol="0">
            <a:spAutoFit/>
          </a:bodyPr>
          <a:lstStyle/>
          <a:p>
            <a:pPr algn="just"/>
            <a:r>
              <a:rPr lang="en-US">
                <a:solidFill>
                  <a:schemeClr val="tx1"/>
                </a:solidFill>
              </a:rPr>
              <a:t>Avantika Mishra – 2022SP93049 </a:t>
            </a:r>
          </a:p>
          <a:p>
            <a:pPr algn="just"/>
            <a:r>
              <a:rPr lang="en-US" err="1">
                <a:solidFill>
                  <a:schemeClr val="tx1"/>
                </a:solidFill>
              </a:rPr>
              <a:t>Hritika</a:t>
            </a:r>
            <a:r>
              <a:rPr lang="en-US">
                <a:solidFill>
                  <a:schemeClr val="tx1"/>
                </a:solidFill>
              </a:rPr>
              <a:t> </a:t>
            </a:r>
            <a:r>
              <a:rPr lang="en-US" err="1">
                <a:solidFill>
                  <a:schemeClr val="tx1"/>
                </a:solidFill>
              </a:rPr>
              <a:t>Dhasal</a:t>
            </a:r>
            <a:r>
              <a:rPr lang="en-US">
                <a:solidFill>
                  <a:schemeClr val="tx1"/>
                </a:solidFill>
              </a:rPr>
              <a:t> – 2022SP93058</a:t>
            </a:r>
          </a:p>
          <a:p>
            <a:pPr algn="just"/>
            <a:r>
              <a:rPr lang="en-US">
                <a:solidFill>
                  <a:schemeClr val="tx1"/>
                </a:solidFill>
              </a:rPr>
              <a:t>Amit Raj – 2022SP93059</a:t>
            </a:r>
          </a:p>
        </p:txBody>
      </p:sp>
    </p:spTree>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63"/>
          <p:cNvSpPr txBox="1">
            <a:spLocks noGrp="1"/>
          </p:cNvSpPr>
          <p:nvPr>
            <p:ph type="title"/>
          </p:nvPr>
        </p:nvSpPr>
        <p:spPr>
          <a:xfrm>
            <a:off x="4454278" y="911150"/>
            <a:ext cx="32643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History</a:t>
            </a:r>
            <a:endParaRPr/>
          </a:p>
        </p:txBody>
      </p:sp>
      <p:grpSp>
        <p:nvGrpSpPr>
          <p:cNvPr id="4" name="Group 3">
            <a:extLst>
              <a:ext uri="{FF2B5EF4-FFF2-40B4-BE49-F238E27FC236}">
                <a16:creationId xmlns:a16="http://schemas.microsoft.com/office/drawing/2014/main" id="{CA6C8FB9-BB62-0DA2-3D8A-506686874649}"/>
              </a:ext>
            </a:extLst>
          </p:cNvPr>
          <p:cNvGrpSpPr/>
          <p:nvPr/>
        </p:nvGrpSpPr>
        <p:grpSpPr>
          <a:xfrm>
            <a:off x="1617111" y="586471"/>
            <a:ext cx="2104497" cy="3970558"/>
            <a:chOff x="1790847" y="665450"/>
            <a:chExt cx="1670925" cy="3375250"/>
          </a:xfrm>
        </p:grpSpPr>
        <p:grpSp>
          <p:nvGrpSpPr>
            <p:cNvPr id="1399" name="Google Shape;1399;p63"/>
            <p:cNvGrpSpPr/>
            <p:nvPr/>
          </p:nvGrpSpPr>
          <p:grpSpPr>
            <a:xfrm>
              <a:off x="1790847" y="665450"/>
              <a:ext cx="1670925" cy="3375250"/>
              <a:chOff x="3258400" y="1342850"/>
              <a:chExt cx="1670925" cy="3375250"/>
            </a:xfrm>
          </p:grpSpPr>
          <p:sp>
            <p:nvSpPr>
              <p:cNvPr id="1400" name="Google Shape;1400;p63"/>
              <p:cNvSpPr/>
              <p:nvPr/>
            </p:nvSpPr>
            <p:spPr>
              <a:xfrm>
                <a:off x="3258400" y="1342850"/>
                <a:ext cx="1670925" cy="3375250"/>
              </a:xfrm>
              <a:custGeom>
                <a:avLst/>
                <a:gdLst/>
                <a:ahLst/>
                <a:cxnLst/>
                <a:rect l="l" t="t" r="r" b="b"/>
                <a:pathLst>
                  <a:path w="66837" h="135010" extrusionOk="0">
                    <a:moveTo>
                      <a:pt x="9615" y="1"/>
                    </a:moveTo>
                    <a:lnTo>
                      <a:pt x="57222" y="1"/>
                    </a:lnTo>
                    <a:cubicBezTo>
                      <a:pt x="62507" y="1"/>
                      <a:pt x="66837" y="4330"/>
                      <a:pt x="66837" y="9615"/>
                    </a:cubicBezTo>
                    <a:lnTo>
                      <a:pt x="66837" y="125395"/>
                    </a:lnTo>
                    <a:cubicBezTo>
                      <a:pt x="66837" y="130680"/>
                      <a:pt x="62507" y="135010"/>
                      <a:pt x="57222" y="135010"/>
                    </a:cubicBezTo>
                    <a:lnTo>
                      <a:pt x="9615" y="135010"/>
                    </a:lnTo>
                    <a:cubicBezTo>
                      <a:pt x="4330" y="135010"/>
                      <a:pt x="1" y="130680"/>
                      <a:pt x="1" y="125395"/>
                    </a:cubicBezTo>
                    <a:lnTo>
                      <a:pt x="1" y="9615"/>
                    </a:lnTo>
                    <a:cubicBezTo>
                      <a:pt x="1" y="4330"/>
                      <a:pt x="4330" y="1"/>
                      <a:pt x="9615" y="1"/>
                    </a:cubicBezTo>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3"/>
              <p:cNvSpPr/>
              <p:nvPr/>
            </p:nvSpPr>
            <p:spPr>
              <a:xfrm>
                <a:off x="3294475" y="1378925"/>
                <a:ext cx="1598775" cy="3302575"/>
              </a:xfrm>
              <a:custGeom>
                <a:avLst/>
                <a:gdLst/>
                <a:ahLst/>
                <a:cxnLst/>
                <a:rect l="l" t="t" r="r" b="b"/>
                <a:pathLst>
                  <a:path w="63951" h="132103" extrusionOk="0">
                    <a:moveTo>
                      <a:pt x="8172" y="1"/>
                    </a:moveTo>
                    <a:cubicBezTo>
                      <a:pt x="3694" y="1"/>
                      <a:pt x="1" y="3673"/>
                      <a:pt x="1" y="8172"/>
                    </a:cubicBezTo>
                    <a:lnTo>
                      <a:pt x="1" y="123952"/>
                    </a:lnTo>
                    <a:cubicBezTo>
                      <a:pt x="1" y="128431"/>
                      <a:pt x="3694" y="132102"/>
                      <a:pt x="8172" y="132102"/>
                    </a:cubicBezTo>
                    <a:lnTo>
                      <a:pt x="55779" y="132102"/>
                    </a:lnTo>
                    <a:cubicBezTo>
                      <a:pt x="60257" y="132102"/>
                      <a:pt x="63950" y="128431"/>
                      <a:pt x="63950" y="123952"/>
                    </a:cubicBezTo>
                    <a:lnTo>
                      <a:pt x="63950" y="8172"/>
                    </a:lnTo>
                    <a:cubicBezTo>
                      <a:pt x="63950" y="3673"/>
                      <a:pt x="60257" y="1"/>
                      <a:pt x="55779" y="1"/>
                    </a:cubicBezTo>
                    <a:lnTo>
                      <a:pt x="8172" y="1"/>
                    </a:lnTo>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3376725" y="1721175"/>
                <a:ext cx="1434800" cy="2550700"/>
              </a:xfrm>
              <a:custGeom>
                <a:avLst/>
                <a:gdLst/>
                <a:ahLst/>
                <a:cxnLst/>
                <a:rect l="l" t="t" r="r" b="b"/>
                <a:pathLst>
                  <a:path w="57392" h="102028" extrusionOk="0">
                    <a:moveTo>
                      <a:pt x="57392" y="1"/>
                    </a:moveTo>
                    <a:lnTo>
                      <a:pt x="57392" y="100435"/>
                    </a:lnTo>
                    <a:cubicBezTo>
                      <a:pt x="57392" y="101305"/>
                      <a:pt x="57052" y="102027"/>
                      <a:pt x="56670" y="102027"/>
                    </a:cubicBezTo>
                    <a:lnTo>
                      <a:pt x="701" y="102027"/>
                    </a:lnTo>
                    <a:cubicBezTo>
                      <a:pt x="319" y="102027"/>
                      <a:pt x="1" y="101305"/>
                      <a:pt x="1" y="100435"/>
                    </a:cubicBezTo>
                    <a:lnTo>
                      <a:pt x="1" y="1"/>
                    </a:lnTo>
                    <a:lnTo>
                      <a:pt x="57392" y="1"/>
                    </a:lnTo>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3874975" y="1552975"/>
                <a:ext cx="437775" cy="35575"/>
              </a:xfrm>
              <a:custGeom>
                <a:avLst/>
                <a:gdLst/>
                <a:ahLst/>
                <a:cxnLst/>
                <a:rect l="l" t="t" r="r" b="b"/>
                <a:pathLst>
                  <a:path w="17511" h="1423" extrusionOk="0">
                    <a:moveTo>
                      <a:pt x="1316" y="0"/>
                    </a:moveTo>
                    <a:cubicBezTo>
                      <a:pt x="1720" y="0"/>
                      <a:pt x="2017" y="319"/>
                      <a:pt x="2017" y="722"/>
                    </a:cubicBezTo>
                    <a:cubicBezTo>
                      <a:pt x="2017" y="1104"/>
                      <a:pt x="1720" y="1422"/>
                      <a:pt x="1316" y="1422"/>
                    </a:cubicBezTo>
                    <a:lnTo>
                      <a:pt x="722" y="1422"/>
                    </a:lnTo>
                    <a:cubicBezTo>
                      <a:pt x="319" y="1422"/>
                      <a:pt x="1" y="1104"/>
                      <a:pt x="1" y="722"/>
                    </a:cubicBezTo>
                    <a:cubicBezTo>
                      <a:pt x="1" y="319"/>
                      <a:pt x="319" y="0"/>
                      <a:pt x="722" y="0"/>
                    </a:cubicBezTo>
                    <a:close/>
                    <a:moveTo>
                      <a:pt x="3672" y="1422"/>
                    </a:moveTo>
                    <a:cubicBezTo>
                      <a:pt x="3290" y="1422"/>
                      <a:pt x="2972" y="1104"/>
                      <a:pt x="2972" y="722"/>
                    </a:cubicBezTo>
                    <a:cubicBezTo>
                      <a:pt x="2972" y="319"/>
                      <a:pt x="3290" y="0"/>
                      <a:pt x="3672" y="0"/>
                    </a:cubicBezTo>
                    <a:lnTo>
                      <a:pt x="16789" y="0"/>
                    </a:lnTo>
                    <a:cubicBezTo>
                      <a:pt x="17192" y="0"/>
                      <a:pt x="17511" y="319"/>
                      <a:pt x="17511" y="722"/>
                    </a:cubicBezTo>
                    <a:cubicBezTo>
                      <a:pt x="17511" y="1104"/>
                      <a:pt x="17192" y="1422"/>
                      <a:pt x="16789" y="1422"/>
                    </a:cubicBezTo>
                    <a:lnTo>
                      <a:pt x="3672" y="1422"/>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3977925" y="4376375"/>
                <a:ext cx="231900" cy="231900"/>
              </a:xfrm>
              <a:custGeom>
                <a:avLst/>
                <a:gdLst/>
                <a:ahLst/>
                <a:cxnLst/>
                <a:rect l="l" t="t" r="r" b="b"/>
                <a:pathLst>
                  <a:path w="9276" h="9276" extrusionOk="0">
                    <a:moveTo>
                      <a:pt x="4648" y="9275"/>
                    </a:moveTo>
                    <a:cubicBezTo>
                      <a:pt x="7195" y="9275"/>
                      <a:pt x="9275" y="7195"/>
                      <a:pt x="9275" y="4648"/>
                    </a:cubicBezTo>
                    <a:cubicBezTo>
                      <a:pt x="9275" y="2080"/>
                      <a:pt x="7195" y="0"/>
                      <a:pt x="4648" y="0"/>
                    </a:cubicBezTo>
                    <a:cubicBezTo>
                      <a:pt x="2080" y="0"/>
                      <a:pt x="0" y="2080"/>
                      <a:pt x="0" y="4648"/>
                    </a:cubicBezTo>
                    <a:cubicBezTo>
                      <a:pt x="0" y="7195"/>
                      <a:pt x="2080" y="9275"/>
                      <a:pt x="4648" y="9275"/>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5" name="Google Shape;1405;p63"/>
            <p:cNvPicPr preferRelativeResize="0"/>
            <p:nvPr/>
          </p:nvPicPr>
          <p:blipFill>
            <a:blip r:embed="rId3"/>
            <a:srcRect t="9422" b="9422"/>
            <a:stretch/>
          </p:blipFill>
          <p:spPr>
            <a:xfrm>
              <a:off x="1898172" y="1004635"/>
              <a:ext cx="1456275" cy="2626326"/>
            </a:xfrm>
            <a:prstGeom prst="rect">
              <a:avLst/>
            </a:prstGeom>
            <a:noFill/>
            <a:ln>
              <a:noFill/>
            </a:ln>
          </p:spPr>
        </p:pic>
      </p:grpSp>
      <p:sp>
        <p:nvSpPr>
          <p:cNvPr id="5" name="TextBox 4">
            <a:extLst>
              <a:ext uri="{FF2B5EF4-FFF2-40B4-BE49-F238E27FC236}">
                <a16:creationId xmlns:a16="http://schemas.microsoft.com/office/drawing/2014/main" id="{4C93F2D6-B30E-C6F6-BECF-A6801674505F}"/>
              </a:ext>
            </a:extLst>
          </p:cNvPr>
          <p:cNvSpPr txBox="1"/>
          <p:nvPr/>
        </p:nvSpPr>
        <p:spPr>
          <a:xfrm>
            <a:off x="4454278" y="2423160"/>
            <a:ext cx="3616296" cy="830997"/>
          </a:xfrm>
          <a:prstGeom prst="rect">
            <a:avLst/>
          </a:prstGeom>
          <a:noFill/>
        </p:spPr>
        <p:txBody>
          <a:bodyPr wrap="square" rtlCol="0">
            <a:spAutoFit/>
          </a:bodyPr>
          <a:lstStyle/>
          <a:p>
            <a:r>
              <a:rPr lang="en-US" sz="1600" dirty="0">
                <a:solidFill>
                  <a:schemeClr val="bg2"/>
                </a:solidFill>
                <a:latin typeface="Nunito" pitchFamily="2" charset="77"/>
              </a:rPr>
              <a:t>History Page that displays top 10 Search Results and lets users search </a:t>
            </a:r>
            <a:r>
              <a:rPr lang="en-US" sz="1600">
                <a:solidFill>
                  <a:schemeClr val="bg2"/>
                </a:solidFill>
                <a:latin typeface="Nunito" pitchFamily="2" charset="77"/>
              </a:rPr>
              <a:t>within that.</a:t>
            </a:r>
            <a:endParaRPr lang="en-US" sz="1600" dirty="0">
              <a:solidFill>
                <a:schemeClr val="bg2"/>
              </a:solidFill>
              <a:latin typeface="Nunito" pitchFamily="2" charset="77"/>
            </a:endParaRPr>
          </a:p>
        </p:txBody>
      </p:sp>
    </p:spTree>
    <p:extLst>
      <p:ext uri="{BB962C8B-B14F-4D97-AF65-F5344CB8AC3E}">
        <p14:creationId xmlns:p14="http://schemas.microsoft.com/office/powerpoint/2010/main" val="2170735665"/>
      </p:ext>
    </p:extLst>
  </p:cSld>
  <p:clrMapOvr>
    <a:masterClrMapping/>
  </p:clrMapOvr>
  <p:transition spd="slow">
    <p:comb/>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64"/>
          <p:cNvSpPr txBox="1">
            <a:spLocks noGrp="1"/>
          </p:cNvSpPr>
          <p:nvPr>
            <p:ph type="title"/>
          </p:nvPr>
        </p:nvSpPr>
        <p:spPr>
          <a:xfrm>
            <a:off x="1035512" y="1307648"/>
            <a:ext cx="4082673"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Response Screen</a:t>
            </a:r>
            <a:endParaRPr/>
          </a:p>
        </p:txBody>
      </p:sp>
      <p:sp>
        <p:nvSpPr>
          <p:cNvPr id="1412" name="Google Shape;1412;p64"/>
          <p:cNvSpPr txBox="1">
            <a:spLocks noGrp="1"/>
          </p:cNvSpPr>
          <p:nvPr>
            <p:ph type="body" idx="1"/>
          </p:nvPr>
        </p:nvSpPr>
        <p:spPr>
          <a:xfrm>
            <a:off x="1108180" y="1993450"/>
            <a:ext cx="3689245" cy="1216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a:t>Users see this screen after submitting their picture or text query. This tells them the status of their query, and finally returns the recipe.</a:t>
            </a:r>
            <a:endParaRPr sz="1600"/>
          </a:p>
        </p:txBody>
      </p:sp>
      <p:grpSp>
        <p:nvGrpSpPr>
          <p:cNvPr id="3" name="Google Shape;1399;p63">
            <a:extLst>
              <a:ext uri="{FF2B5EF4-FFF2-40B4-BE49-F238E27FC236}">
                <a16:creationId xmlns:a16="http://schemas.microsoft.com/office/drawing/2014/main" id="{FFFCEADC-6680-4852-331E-F85446A6917C}"/>
              </a:ext>
            </a:extLst>
          </p:cNvPr>
          <p:cNvGrpSpPr/>
          <p:nvPr/>
        </p:nvGrpSpPr>
        <p:grpSpPr>
          <a:xfrm>
            <a:off x="5430280" y="707840"/>
            <a:ext cx="1670925" cy="3375250"/>
            <a:chOff x="3258400" y="1342850"/>
            <a:chExt cx="1670925" cy="3375250"/>
          </a:xfrm>
        </p:grpSpPr>
        <p:sp>
          <p:nvSpPr>
            <p:cNvPr id="4" name="Google Shape;1400;p63">
              <a:extLst>
                <a:ext uri="{FF2B5EF4-FFF2-40B4-BE49-F238E27FC236}">
                  <a16:creationId xmlns:a16="http://schemas.microsoft.com/office/drawing/2014/main" id="{3DF319FC-EBF5-D44F-A762-A77319F0FFDC}"/>
                </a:ext>
              </a:extLst>
            </p:cNvPr>
            <p:cNvSpPr/>
            <p:nvPr/>
          </p:nvSpPr>
          <p:spPr>
            <a:xfrm>
              <a:off x="3258400" y="1342850"/>
              <a:ext cx="1670925" cy="3375250"/>
            </a:xfrm>
            <a:custGeom>
              <a:avLst/>
              <a:gdLst/>
              <a:ahLst/>
              <a:cxnLst/>
              <a:rect l="l" t="t" r="r" b="b"/>
              <a:pathLst>
                <a:path w="66837" h="135010" extrusionOk="0">
                  <a:moveTo>
                    <a:pt x="9615" y="1"/>
                  </a:moveTo>
                  <a:lnTo>
                    <a:pt x="57222" y="1"/>
                  </a:lnTo>
                  <a:cubicBezTo>
                    <a:pt x="62507" y="1"/>
                    <a:pt x="66837" y="4330"/>
                    <a:pt x="66837" y="9615"/>
                  </a:cubicBezTo>
                  <a:lnTo>
                    <a:pt x="66837" y="125395"/>
                  </a:lnTo>
                  <a:cubicBezTo>
                    <a:pt x="66837" y="130680"/>
                    <a:pt x="62507" y="135010"/>
                    <a:pt x="57222" y="135010"/>
                  </a:cubicBezTo>
                  <a:lnTo>
                    <a:pt x="9615" y="135010"/>
                  </a:lnTo>
                  <a:cubicBezTo>
                    <a:pt x="4330" y="135010"/>
                    <a:pt x="1" y="130680"/>
                    <a:pt x="1" y="125395"/>
                  </a:cubicBezTo>
                  <a:lnTo>
                    <a:pt x="1" y="9615"/>
                  </a:lnTo>
                  <a:cubicBezTo>
                    <a:pt x="1" y="4330"/>
                    <a:pt x="4330" y="1"/>
                    <a:pt x="9615" y="1"/>
                  </a:cubicBezTo>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01;p63">
              <a:extLst>
                <a:ext uri="{FF2B5EF4-FFF2-40B4-BE49-F238E27FC236}">
                  <a16:creationId xmlns:a16="http://schemas.microsoft.com/office/drawing/2014/main" id="{6203E089-43CB-EA1F-0DE0-89A5C62A1F71}"/>
                </a:ext>
              </a:extLst>
            </p:cNvPr>
            <p:cNvSpPr/>
            <p:nvPr/>
          </p:nvSpPr>
          <p:spPr>
            <a:xfrm>
              <a:off x="3294475" y="1378925"/>
              <a:ext cx="1598775" cy="3302575"/>
            </a:xfrm>
            <a:custGeom>
              <a:avLst/>
              <a:gdLst/>
              <a:ahLst/>
              <a:cxnLst/>
              <a:rect l="l" t="t" r="r" b="b"/>
              <a:pathLst>
                <a:path w="63951" h="132103" extrusionOk="0">
                  <a:moveTo>
                    <a:pt x="8172" y="1"/>
                  </a:moveTo>
                  <a:cubicBezTo>
                    <a:pt x="3694" y="1"/>
                    <a:pt x="1" y="3673"/>
                    <a:pt x="1" y="8172"/>
                  </a:cubicBezTo>
                  <a:lnTo>
                    <a:pt x="1" y="123952"/>
                  </a:lnTo>
                  <a:cubicBezTo>
                    <a:pt x="1" y="128431"/>
                    <a:pt x="3694" y="132102"/>
                    <a:pt x="8172" y="132102"/>
                  </a:cubicBezTo>
                  <a:lnTo>
                    <a:pt x="55779" y="132102"/>
                  </a:lnTo>
                  <a:cubicBezTo>
                    <a:pt x="60257" y="132102"/>
                    <a:pt x="63950" y="128431"/>
                    <a:pt x="63950" y="123952"/>
                  </a:cubicBezTo>
                  <a:lnTo>
                    <a:pt x="63950" y="8172"/>
                  </a:lnTo>
                  <a:cubicBezTo>
                    <a:pt x="63950" y="3673"/>
                    <a:pt x="60257" y="1"/>
                    <a:pt x="55779" y="1"/>
                  </a:cubicBezTo>
                  <a:lnTo>
                    <a:pt x="8172" y="1"/>
                  </a:lnTo>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02;p63">
              <a:extLst>
                <a:ext uri="{FF2B5EF4-FFF2-40B4-BE49-F238E27FC236}">
                  <a16:creationId xmlns:a16="http://schemas.microsoft.com/office/drawing/2014/main" id="{CDEC07E6-84F3-48BE-159E-08C70397E33F}"/>
                </a:ext>
              </a:extLst>
            </p:cNvPr>
            <p:cNvSpPr/>
            <p:nvPr/>
          </p:nvSpPr>
          <p:spPr>
            <a:xfrm>
              <a:off x="3376725" y="1721175"/>
              <a:ext cx="1434800" cy="2550700"/>
            </a:xfrm>
            <a:custGeom>
              <a:avLst/>
              <a:gdLst/>
              <a:ahLst/>
              <a:cxnLst/>
              <a:rect l="l" t="t" r="r" b="b"/>
              <a:pathLst>
                <a:path w="57392" h="102028" extrusionOk="0">
                  <a:moveTo>
                    <a:pt x="57392" y="1"/>
                  </a:moveTo>
                  <a:lnTo>
                    <a:pt x="57392" y="100435"/>
                  </a:lnTo>
                  <a:cubicBezTo>
                    <a:pt x="57392" y="101305"/>
                    <a:pt x="57052" y="102027"/>
                    <a:pt x="56670" y="102027"/>
                  </a:cubicBezTo>
                  <a:lnTo>
                    <a:pt x="701" y="102027"/>
                  </a:lnTo>
                  <a:cubicBezTo>
                    <a:pt x="319" y="102027"/>
                    <a:pt x="1" y="101305"/>
                    <a:pt x="1" y="100435"/>
                  </a:cubicBezTo>
                  <a:lnTo>
                    <a:pt x="1" y="1"/>
                  </a:lnTo>
                  <a:lnTo>
                    <a:pt x="57392" y="1"/>
                  </a:lnTo>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03;p63">
              <a:extLst>
                <a:ext uri="{FF2B5EF4-FFF2-40B4-BE49-F238E27FC236}">
                  <a16:creationId xmlns:a16="http://schemas.microsoft.com/office/drawing/2014/main" id="{4C439A8D-3FEC-DAD2-745A-8D74E2C88B52}"/>
                </a:ext>
              </a:extLst>
            </p:cNvPr>
            <p:cNvSpPr/>
            <p:nvPr/>
          </p:nvSpPr>
          <p:spPr>
            <a:xfrm>
              <a:off x="3874975" y="1552975"/>
              <a:ext cx="437775" cy="35575"/>
            </a:xfrm>
            <a:custGeom>
              <a:avLst/>
              <a:gdLst/>
              <a:ahLst/>
              <a:cxnLst/>
              <a:rect l="l" t="t" r="r" b="b"/>
              <a:pathLst>
                <a:path w="17511" h="1423" extrusionOk="0">
                  <a:moveTo>
                    <a:pt x="1316" y="0"/>
                  </a:moveTo>
                  <a:cubicBezTo>
                    <a:pt x="1720" y="0"/>
                    <a:pt x="2017" y="319"/>
                    <a:pt x="2017" y="722"/>
                  </a:cubicBezTo>
                  <a:cubicBezTo>
                    <a:pt x="2017" y="1104"/>
                    <a:pt x="1720" y="1422"/>
                    <a:pt x="1316" y="1422"/>
                  </a:cubicBezTo>
                  <a:lnTo>
                    <a:pt x="722" y="1422"/>
                  </a:lnTo>
                  <a:cubicBezTo>
                    <a:pt x="319" y="1422"/>
                    <a:pt x="1" y="1104"/>
                    <a:pt x="1" y="722"/>
                  </a:cubicBezTo>
                  <a:cubicBezTo>
                    <a:pt x="1" y="319"/>
                    <a:pt x="319" y="0"/>
                    <a:pt x="722" y="0"/>
                  </a:cubicBezTo>
                  <a:close/>
                  <a:moveTo>
                    <a:pt x="3672" y="1422"/>
                  </a:moveTo>
                  <a:cubicBezTo>
                    <a:pt x="3290" y="1422"/>
                    <a:pt x="2972" y="1104"/>
                    <a:pt x="2972" y="722"/>
                  </a:cubicBezTo>
                  <a:cubicBezTo>
                    <a:pt x="2972" y="319"/>
                    <a:pt x="3290" y="0"/>
                    <a:pt x="3672" y="0"/>
                  </a:cubicBezTo>
                  <a:lnTo>
                    <a:pt x="16789" y="0"/>
                  </a:lnTo>
                  <a:cubicBezTo>
                    <a:pt x="17192" y="0"/>
                    <a:pt x="17511" y="319"/>
                    <a:pt x="17511" y="722"/>
                  </a:cubicBezTo>
                  <a:cubicBezTo>
                    <a:pt x="17511" y="1104"/>
                    <a:pt x="17192" y="1422"/>
                    <a:pt x="16789" y="1422"/>
                  </a:cubicBezTo>
                  <a:lnTo>
                    <a:pt x="3672" y="1422"/>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04;p63">
              <a:extLst>
                <a:ext uri="{FF2B5EF4-FFF2-40B4-BE49-F238E27FC236}">
                  <a16:creationId xmlns:a16="http://schemas.microsoft.com/office/drawing/2014/main" id="{A545181D-90A1-8A95-816B-1EA2C45B9F68}"/>
                </a:ext>
              </a:extLst>
            </p:cNvPr>
            <p:cNvSpPr/>
            <p:nvPr/>
          </p:nvSpPr>
          <p:spPr>
            <a:xfrm>
              <a:off x="3977925" y="4376375"/>
              <a:ext cx="231900" cy="231900"/>
            </a:xfrm>
            <a:custGeom>
              <a:avLst/>
              <a:gdLst/>
              <a:ahLst/>
              <a:cxnLst/>
              <a:rect l="l" t="t" r="r" b="b"/>
              <a:pathLst>
                <a:path w="9276" h="9276" extrusionOk="0">
                  <a:moveTo>
                    <a:pt x="4648" y="9275"/>
                  </a:moveTo>
                  <a:cubicBezTo>
                    <a:pt x="7195" y="9275"/>
                    <a:pt x="9275" y="7195"/>
                    <a:pt x="9275" y="4648"/>
                  </a:cubicBezTo>
                  <a:cubicBezTo>
                    <a:pt x="9275" y="2080"/>
                    <a:pt x="7195" y="0"/>
                    <a:pt x="4648" y="0"/>
                  </a:cubicBezTo>
                  <a:cubicBezTo>
                    <a:pt x="2080" y="0"/>
                    <a:pt x="0" y="2080"/>
                    <a:pt x="0" y="4648"/>
                  </a:cubicBezTo>
                  <a:cubicBezTo>
                    <a:pt x="0" y="7195"/>
                    <a:pt x="2080" y="9275"/>
                    <a:pt x="4648" y="9275"/>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12C75602-6BB0-D920-7A80-7AAF391E62CD}"/>
              </a:ext>
            </a:extLst>
          </p:cNvPr>
          <p:cNvPicPr>
            <a:picLocks noChangeAspect="1"/>
          </p:cNvPicPr>
          <p:nvPr/>
        </p:nvPicPr>
        <p:blipFill rotWithShape="1">
          <a:blip r:embed="rId3"/>
          <a:srcRect t="4930" b="13762"/>
          <a:stretch/>
        </p:blipFill>
        <p:spPr>
          <a:xfrm>
            <a:off x="5548605" y="1086164"/>
            <a:ext cx="1434800" cy="2592465"/>
          </a:xfrm>
          <a:prstGeom prst="rect">
            <a:avLst/>
          </a:prstGeom>
        </p:spPr>
      </p:pic>
    </p:spTree>
    <p:extLst>
      <p:ext uri="{BB962C8B-B14F-4D97-AF65-F5344CB8AC3E}">
        <p14:creationId xmlns:p14="http://schemas.microsoft.com/office/powerpoint/2010/main" val="3408754029"/>
      </p:ext>
    </p:extLst>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906"/>
        <p:cNvGrpSpPr/>
        <p:nvPr/>
      </p:nvGrpSpPr>
      <p:grpSpPr>
        <a:xfrm>
          <a:off x="0" y="0"/>
          <a:ext cx="0" cy="0"/>
          <a:chOff x="0" y="0"/>
          <a:chExt cx="0" cy="0"/>
        </a:xfrm>
      </p:grpSpPr>
      <p:sp>
        <p:nvSpPr>
          <p:cNvPr id="907" name="Google Shape;907;p45"/>
          <p:cNvSpPr txBox="1">
            <a:spLocks noGrp="1"/>
          </p:cNvSpPr>
          <p:nvPr>
            <p:ph type="title"/>
          </p:nvPr>
        </p:nvSpPr>
        <p:spPr>
          <a:xfrm>
            <a:off x="1252725" y="1196525"/>
            <a:ext cx="3721500" cy="1490400"/>
          </a:xfrm>
          <a:prstGeom prst="rect">
            <a:avLst/>
          </a:prstGeom>
        </p:spPr>
        <p:txBody>
          <a:bodyPr spcFirstLastPara="1" wrap="square" lIns="91425" tIns="91425" rIns="91425" bIns="91425" anchor="ctr" anchorCtr="0">
            <a:noAutofit/>
          </a:bodyPr>
          <a:lstStyle/>
          <a:p>
            <a:pPr marL="0" lvl="0" indent="0" algn="l" rtl="0">
              <a:lnSpc>
                <a:spcPct val="80000"/>
              </a:lnSpc>
              <a:spcBef>
                <a:spcPts val="0"/>
              </a:spcBef>
              <a:spcAft>
                <a:spcPts val="0"/>
              </a:spcAft>
              <a:buClr>
                <a:schemeClr val="dk1"/>
              </a:buClr>
              <a:buSzPts val="1100"/>
              <a:buFont typeface="Arial"/>
              <a:buNone/>
            </a:pPr>
            <a:r>
              <a:rPr lang="en-US"/>
              <a:t>Highlighting Features</a:t>
            </a:r>
          </a:p>
        </p:txBody>
      </p:sp>
      <p:sp>
        <p:nvSpPr>
          <p:cNvPr id="908" name="Google Shape;908;p45"/>
          <p:cNvSpPr txBox="1">
            <a:spLocks noGrp="1"/>
          </p:cNvSpPr>
          <p:nvPr>
            <p:ph type="subTitle" idx="1"/>
          </p:nvPr>
        </p:nvSpPr>
        <p:spPr>
          <a:xfrm>
            <a:off x="1289304" y="2990088"/>
            <a:ext cx="30357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595959"/>
                </a:solidFill>
                <a:latin typeface="Nunito"/>
                <a:ea typeface="Nunito"/>
                <a:cs typeface="Nunito"/>
                <a:sym typeface="Nunito"/>
              </a:rPr>
              <a:t>Some challenging yet interesting aspects of our project.</a:t>
            </a:r>
            <a:endParaRPr>
              <a:solidFill>
                <a:srgbClr val="595959"/>
              </a:solidFill>
              <a:latin typeface="Nunito"/>
              <a:ea typeface="Nunito"/>
              <a:cs typeface="Nunito"/>
              <a:sym typeface="Nunito"/>
            </a:endParaRPr>
          </a:p>
        </p:txBody>
      </p:sp>
      <p:cxnSp>
        <p:nvCxnSpPr>
          <p:cNvPr id="909" name="Google Shape;909;p45"/>
          <p:cNvCxnSpPr/>
          <p:nvPr/>
        </p:nvCxnSpPr>
        <p:spPr>
          <a:xfrm rot="10800000">
            <a:off x="1392177" y="2933041"/>
            <a:ext cx="1694400" cy="0"/>
          </a:xfrm>
          <a:prstGeom prst="straightConnector1">
            <a:avLst/>
          </a:prstGeom>
          <a:noFill/>
          <a:ln w="19050" cap="flat" cmpd="sng">
            <a:solidFill>
              <a:srgbClr val="DF665D"/>
            </a:solidFill>
            <a:prstDash val="dot"/>
            <a:round/>
            <a:headEnd type="none" w="med" len="med"/>
            <a:tailEnd type="none" w="med" len="med"/>
          </a:ln>
        </p:spPr>
      </p:cxnSp>
      <p:pic>
        <p:nvPicPr>
          <p:cNvPr id="910" name="Google Shape;910;p45"/>
          <p:cNvPicPr preferRelativeResize="0"/>
          <p:nvPr/>
        </p:nvPicPr>
        <p:blipFill>
          <a:blip r:embed="rId3">
            <a:alphaModFix/>
          </a:blip>
          <a:stretch>
            <a:fillRect/>
          </a:stretch>
        </p:blipFill>
        <p:spPr>
          <a:xfrm>
            <a:off x="5043408" y="672450"/>
            <a:ext cx="2712900" cy="3798600"/>
          </a:xfrm>
          <a:prstGeom prst="roundRect">
            <a:avLst>
              <a:gd name="adj" fmla="val 16667"/>
            </a:avLst>
          </a:prstGeom>
          <a:noFill/>
          <a:ln>
            <a:noFill/>
          </a:ln>
        </p:spPr>
      </p:pic>
      <p:grpSp>
        <p:nvGrpSpPr>
          <p:cNvPr id="911" name="Google Shape;911;p45"/>
          <p:cNvGrpSpPr/>
          <p:nvPr/>
        </p:nvGrpSpPr>
        <p:grpSpPr>
          <a:xfrm rot="-7036436">
            <a:off x="7122110" y="539524"/>
            <a:ext cx="750690" cy="648951"/>
            <a:chOff x="5177300" y="2314950"/>
            <a:chExt cx="341575" cy="312400"/>
          </a:xfrm>
        </p:grpSpPr>
        <p:sp>
          <p:nvSpPr>
            <p:cNvPr id="912" name="Google Shape;912;p45"/>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45"/>
          <p:cNvGrpSpPr/>
          <p:nvPr/>
        </p:nvGrpSpPr>
        <p:grpSpPr>
          <a:xfrm rot="3936535">
            <a:off x="4860829" y="3948316"/>
            <a:ext cx="747397" cy="646129"/>
            <a:chOff x="5177300" y="2314950"/>
            <a:chExt cx="341575" cy="312400"/>
          </a:xfrm>
        </p:grpSpPr>
        <p:sp>
          <p:nvSpPr>
            <p:cNvPr id="918" name="Google Shape;918;p45"/>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5"/>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5"/>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5"/>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65"/>
        <p:cNvGrpSpPr/>
        <p:nvPr/>
      </p:nvGrpSpPr>
      <p:grpSpPr>
        <a:xfrm>
          <a:off x="0" y="0"/>
          <a:ext cx="0" cy="0"/>
          <a:chOff x="0" y="0"/>
          <a:chExt cx="0" cy="0"/>
        </a:xfrm>
      </p:grpSpPr>
      <p:sp>
        <p:nvSpPr>
          <p:cNvPr id="1366" name="Google Shape;1366;p61"/>
          <p:cNvSpPr txBox="1">
            <a:spLocks noGrp="1"/>
          </p:cNvSpPr>
          <p:nvPr>
            <p:ph type="title"/>
          </p:nvPr>
        </p:nvSpPr>
        <p:spPr>
          <a:xfrm>
            <a:off x="1435608" y="272010"/>
            <a:ext cx="62769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Workflow for input-type == Image</a:t>
            </a:r>
            <a:endParaRPr sz="3200"/>
          </a:p>
        </p:txBody>
      </p:sp>
      <p:sp>
        <p:nvSpPr>
          <p:cNvPr id="1367" name="Google Shape;1367;p61"/>
          <p:cNvSpPr txBox="1"/>
          <p:nvPr/>
        </p:nvSpPr>
        <p:spPr>
          <a:xfrm>
            <a:off x="6565911" y="2230596"/>
            <a:ext cx="1496250" cy="53978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3"/>
                </a:solidFill>
                <a:latin typeface="Nunito"/>
                <a:ea typeface="Nunito"/>
                <a:cs typeface="Nunito"/>
                <a:sym typeface="Nunito"/>
              </a:rPr>
              <a:t>Prompt Engineering</a:t>
            </a:r>
            <a:endParaRPr sz="1600" b="1">
              <a:solidFill>
                <a:schemeClr val="accent3"/>
              </a:solidFill>
              <a:latin typeface="Nunito"/>
              <a:ea typeface="Nunito"/>
              <a:cs typeface="Nunito"/>
              <a:sym typeface="Nunito"/>
            </a:endParaRPr>
          </a:p>
        </p:txBody>
      </p:sp>
      <p:sp>
        <p:nvSpPr>
          <p:cNvPr id="1368" name="Google Shape;1368;p61"/>
          <p:cNvSpPr txBox="1"/>
          <p:nvPr/>
        </p:nvSpPr>
        <p:spPr>
          <a:xfrm>
            <a:off x="6345670" y="2837733"/>
            <a:ext cx="1936732" cy="121157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595959"/>
                </a:solidFill>
                <a:latin typeface="Nunito"/>
                <a:ea typeface="Nunito"/>
                <a:cs typeface="Nunito"/>
                <a:sym typeface="Nunito"/>
              </a:rPr>
              <a:t>Finally, we perform prompt engineering to identify edible items from the identified labels, and suggest recipes using them.</a:t>
            </a:r>
            <a:endParaRPr sz="1200">
              <a:solidFill>
                <a:srgbClr val="595959"/>
              </a:solidFill>
              <a:latin typeface="Nunito"/>
              <a:ea typeface="Nunito"/>
              <a:cs typeface="Nunito"/>
              <a:sym typeface="Nunito"/>
            </a:endParaRPr>
          </a:p>
        </p:txBody>
      </p:sp>
      <p:sp>
        <p:nvSpPr>
          <p:cNvPr id="1369" name="Google Shape;1369;p61"/>
          <p:cNvSpPr txBox="1"/>
          <p:nvPr/>
        </p:nvSpPr>
        <p:spPr>
          <a:xfrm>
            <a:off x="3901466" y="1810655"/>
            <a:ext cx="1341055" cy="6123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3"/>
                </a:solidFill>
                <a:latin typeface="Nunito"/>
                <a:ea typeface="Nunito"/>
                <a:cs typeface="Nunito"/>
                <a:sym typeface="Nunito"/>
              </a:rPr>
              <a:t>Object Recognition</a:t>
            </a:r>
            <a:endParaRPr sz="1600" b="1">
              <a:solidFill>
                <a:schemeClr val="accent3"/>
              </a:solidFill>
              <a:latin typeface="Nunito"/>
              <a:ea typeface="Nunito"/>
              <a:cs typeface="Nunito"/>
              <a:sym typeface="Nunito"/>
            </a:endParaRPr>
          </a:p>
        </p:txBody>
      </p:sp>
      <p:sp>
        <p:nvSpPr>
          <p:cNvPr id="1370" name="Google Shape;1370;p61"/>
          <p:cNvSpPr txBox="1"/>
          <p:nvPr/>
        </p:nvSpPr>
        <p:spPr>
          <a:xfrm>
            <a:off x="3659885" y="2426512"/>
            <a:ext cx="1874960" cy="11879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595959"/>
                </a:solidFill>
                <a:latin typeface="Nunito"/>
                <a:ea typeface="Nunito"/>
                <a:cs typeface="Nunito"/>
                <a:sym typeface="Nunito"/>
              </a:rPr>
              <a:t>We pass the </a:t>
            </a:r>
            <a:r>
              <a:rPr lang="en-US" sz="1200" err="1">
                <a:solidFill>
                  <a:srgbClr val="595959"/>
                </a:solidFill>
                <a:latin typeface="Nunito"/>
                <a:ea typeface="Nunito"/>
                <a:cs typeface="Nunito"/>
                <a:sym typeface="Nunito"/>
              </a:rPr>
              <a:t>imageUrl</a:t>
            </a:r>
            <a:r>
              <a:rPr lang="en-US" sz="1200">
                <a:solidFill>
                  <a:srgbClr val="595959"/>
                </a:solidFill>
                <a:latin typeface="Nunito"/>
                <a:ea typeface="Nunito"/>
                <a:cs typeface="Nunito"/>
                <a:sym typeface="Nunito"/>
              </a:rPr>
              <a:t> obtained from </a:t>
            </a:r>
            <a:r>
              <a:rPr lang="en-US" sz="1200" err="1">
                <a:solidFill>
                  <a:srgbClr val="595959"/>
                </a:solidFill>
                <a:latin typeface="Nunito"/>
                <a:ea typeface="Nunito"/>
                <a:cs typeface="Nunito"/>
                <a:sym typeface="Nunito"/>
              </a:rPr>
              <a:t>Cloudinary</a:t>
            </a:r>
            <a:r>
              <a:rPr lang="en-US" sz="1200">
                <a:solidFill>
                  <a:srgbClr val="595959"/>
                </a:solidFill>
                <a:latin typeface="Nunito"/>
                <a:ea typeface="Nunito"/>
                <a:cs typeface="Nunito"/>
                <a:sym typeface="Nunito"/>
              </a:rPr>
              <a:t> to the vision API to identify the items in the given image</a:t>
            </a:r>
            <a:endParaRPr sz="1200">
              <a:solidFill>
                <a:srgbClr val="595959"/>
              </a:solidFill>
              <a:latin typeface="Nunito"/>
              <a:ea typeface="Nunito"/>
              <a:cs typeface="Nunito"/>
              <a:sym typeface="Nunito"/>
            </a:endParaRPr>
          </a:p>
        </p:txBody>
      </p:sp>
      <p:sp>
        <p:nvSpPr>
          <p:cNvPr id="1371" name="Google Shape;1371;p61"/>
          <p:cNvSpPr txBox="1"/>
          <p:nvPr/>
        </p:nvSpPr>
        <p:spPr>
          <a:xfrm>
            <a:off x="1025318" y="2183875"/>
            <a:ext cx="1507284" cy="7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3"/>
                </a:solidFill>
                <a:latin typeface="Nunito"/>
                <a:ea typeface="Nunito"/>
                <a:cs typeface="Nunito"/>
                <a:sym typeface="Nunito"/>
              </a:rPr>
              <a:t>Media Management Solution</a:t>
            </a:r>
            <a:endParaRPr sz="1600" b="1">
              <a:solidFill>
                <a:schemeClr val="accent3"/>
              </a:solidFill>
              <a:latin typeface="Nunito"/>
              <a:ea typeface="Nunito"/>
              <a:cs typeface="Nunito"/>
              <a:sym typeface="Nunito"/>
            </a:endParaRPr>
          </a:p>
        </p:txBody>
      </p:sp>
      <p:sp>
        <p:nvSpPr>
          <p:cNvPr id="1372" name="Google Shape;1372;p61"/>
          <p:cNvSpPr txBox="1"/>
          <p:nvPr/>
        </p:nvSpPr>
        <p:spPr>
          <a:xfrm>
            <a:off x="479537" y="2855000"/>
            <a:ext cx="2700811" cy="2166202"/>
          </a:xfrm>
          <a:prstGeom prst="rect">
            <a:avLst/>
          </a:prstGeom>
          <a:noFill/>
          <a:ln>
            <a:noFill/>
          </a:ln>
        </p:spPr>
        <p:txBody>
          <a:bodyPr spcFirstLastPara="1" wrap="square" lIns="91425" tIns="91425" rIns="91425" bIns="91425" anchor="ctr" anchorCtr="0">
            <a:noAutofit/>
          </a:bodyPr>
          <a:lstStyle/>
          <a:p>
            <a:pPr algn="ctr"/>
            <a:r>
              <a:rPr lang="en-IN" sz="1200">
                <a:solidFill>
                  <a:schemeClr val="bg2"/>
                </a:solidFill>
                <a:latin typeface="Nunito"/>
                <a:ea typeface="Nunito"/>
                <a:cs typeface="Agency FB" panose="020F0502020204030204" pitchFamily="34" charset="0"/>
                <a:sym typeface="Nunito"/>
              </a:rPr>
              <a:t>It helps in efficient cloud-based media management and optimization. </a:t>
            </a:r>
            <a:r>
              <a:rPr lang="en-IN" sz="1200" b="0" i="0">
                <a:solidFill>
                  <a:schemeClr val="bg2"/>
                </a:solidFill>
                <a:effectLst/>
                <a:latin typeface="Söhne"/>
              </a:rPr>
              <a:t>Opting for </a:t>
            </a:r>
            <a:r>
              <a:rPr lang="en-IN" sz="1200" b="0" i="0" err="1">
                <a:solidFill>
                  <a:schemeClr val="bg2"/>
                </a:solidFill>
                <a:effectLst/>
                <a:latin typeface="Söhne"/>
              </a:rPr>
              <a:t>Cloudinary</a:t>
            </a:r>
            <a:r>
              <a:rPr lang="en-IN" sz="1200" b="0" i="0">
                <a:solidFill>
                  <a:schemeClr val="bg2"/>
                </a:solidFill>
                <a:effectLst/>
                <a:latin typeface="Söhne"/>
              </a:rPr>
              <a:t>, our solution streamlines image management by uploading images to the platform, securing optimized URLs for seamless integration across APIs. Additionally, </a:t>
            </a:r>
            <a:r>
              <a:rPr lang="en-IN" sz="1200" b="0" i="0" err="1">
                <a:solidFill>
                  <a:schemeClr val="bg2"/>
                </a:solidFill>
                <a:effectLst/>
                <a:latin typeface="Söhne"/>
              </a:rPr>
              <a:t>Cloudinary's</a:t>
            </a:r>
            <a:r>
              <a:rPr lang="en-IN" sz="1200" b="0" i="0">
                <a:solidFill>
                  <a:schemeClr val="bg2"/>
                </a:solidFill>
                <a:effectLst/>
                <a:latin typeface="Söhne"/>
              </a:rPr>
              <a:t> resizing capabilities ensure quality preservation, mitigating potential issues stemming from large image sizes.</a:t>
            </a:r>
            <a:endParaRPr lang="en-IN" sz="1200">
              <a:solidFill>
                <a:schemeClr val="bg2"/>
              </a:solidFill>
              <a:latin typeface="Nunito"/>
              <a:ea typeface="Nunito"/>
              <a:cs typeface="Agency FB" panose="020F0502020204030204" pitchFamily="34" charset="0"/>
              <a:sym typeface="Nunito"/>
            </a:endParaRPr>
          </a:p>
        </p:txBody>
      </p:sp>
      <p:sp>
        <p:nvSpPr>
          <p:cNvPr id="1373" name="Google Shape;1373;p61"/>
          <p:cNvSpPr/>
          <p:nvPr/>
        </p:nvSpPr>
        <p:spPr>
          <a:xfrm>
            <a:off x="0" y="754950"/>
            <a:ext cx="9136950" cy="3586550"/>
          </a:xfrm>
          <a:custGeom>
            <a:avLst/>
            <a:gdLst/>
            <a:ahLst/>
            <a:cxnLst/>
            <a:rect l="l" t="t" r="r" b="b"/>
            <a:pathLst>
              <a:path w="365478" h="143462" extrusionOk="0">
                <a:moveTo>
                  <a:pt x="0" y="0"/>
                </a:moveTo>
                <a:cubicBezTo>
                  <a:pt x="12136" y="4327"/>
                  <a:pt x="42615" y="2069"/>
                  <a:pt x="72813" y="25964"/>
                </a:cubicBezTo>
                <a:cubicBezTo>
                  <a:pt x="103011" y="49859"/>
                  <a:pt x="146709" y="140218"/>
                  <a:pt x="181187" y="143369"/>
                </a:cubicBezTo>
                <a:cubicBezTo>
                  <a:pt x="215665" y="146521"/>
                  <a:pt x="248967" y="68533"/>
                  <a:pt x="279682" y="44873"/>
                </a:cubicBezTo>
                <a:cubicBezTo>
                  <a:pt x="310397" y="21213"/>
                  <a:pt x="351179" y="8655"/>
                  <a:pt x="365478" y="1411"/>
                </a:cubicBezTo>
              </a:path>
            </a:pathLst>
          </a:custGeom>
          <a:noFill/>
          <a:ln w="19050" cap="flat" cmpd="sng">
            <a:solidFill>
              <a:schemeClr val="dk2"/>
            </a:solidFill>
            <a:prstDash val="dot"/>
            <a:round/>
            <a:headEnd type="none" w="med" len="med"/>
            <a:tailEnd type="none" w="med" len="med"/>
          </a:ln>
        </p:spPr>
      </p:sp>
      <p:sp>
        <p:nvSpPr>
          <p:cNvPr id="1374" name="Google Shape;1374;p61"/>
          <p:cNvSpPr/>
          <p:nvPr/>
        </p:nvSpPr>
        <p:spPr>
          <a:xfrm rot="-2461544">
            <a:off x="1141920" y="1101462"/>
            <a:ext cx="1376047" cy="1142663"/>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1"/>
          <p:cNvSpPr txBox="1"/>
          <p:nvPr/>
        </p:nvSpPr>
        <p:spPr>
          <a:xfrm>
            <a:off x="1145258" y="1399817"/>
            <a:ext cx="1387344"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err="1">
                <a:solidFill>
                  <a:srgbClr val="595959"/>
                </a:solidFill>
                <a:latin typeface="Caveat"/>
                <a:ea typeface="Caveat"/>
                <a:cs typeface="Caveat"/>
                <a:sym typeface="Caveat"/>
              </a:rPr>
              <a:t>Cloudinary</a:t>
            </a:r>
            <a:endParaRPr sz="2000" b="1">
              <a:solidFill>
                <a:srgbClr val="595959"/>
              </a:solidFill>
              <a:latin typeface="Caveat"/>
              <a:ea typeface="Caveat"/>
              <a:cs typeface="Caveat"/>
              <a:sym typeface="Caveat"/>
            </a:endParaRPr>
          </a:p>
        </p:txBody>
      </p:sp>
      <p:sp>
        <p:nvSpPr>
          <p:cNvPr id="1376" name="Google Shape;1376;p61"/>
          <p:cNvSpPr/>
          <p:nvPr/>
        </p:nvSpPr>
        <p:spPr>
          <a:xfrm rot="-2461544">
            <a:off x="3883976" y="3567232"/>
            <a:ext cx="1376047" cy="1142663"/>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1"/>
          <p:cNvSpPr/>
          <p:nvPr/>
        </p:nvSpPr>
        <p:spPr>
          <a:xfrm rot="-2461544">
            <a:off x="6626020" y="1101462"/>
            <a:ext cx="1376047" cy="1142663"/>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1"/>
          <p:cNvSpPr txBox="1"/>
          <p:nvPr/>
        </p:nvSpPr>
        <p:spPr>
          <a:xfrm>
            <a:off x="3944806" y="3854765"/>
            <a:ext cx="1247338"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Caveat"/>
                <a:ea typeface="Caveat"/>
                <a:cs typeface="Caveat"/>
                <a:sym typeface="Caveat"/>
              </a:rPr>
              <a:t>Google Vision API</a:t>
            </a:r>
            <a:endParaRPr sz="2000" b="1">
              <a:solidFill>
                <a:srgbClr val="595959"/>
              </a:solidFill>
              <a:latin typeface="Caveat"/>
              <a:ea typeface="Caveat"/>
              <a:cs typeface="Caveat"/>
              <a:sym typeface="Caveat"/>
            </a:endParaRPr>
          </a:p>
        </p:txBody>
      </p:sp>
      <p:sp>
        <p:nvSpPr>
          <p:cNvPr id="1379" name="Google Shape;1379;p61"/>
          <p:cNvSpPr txBox="1"/>
          <p:nvPr/>
        </p:nvSpPr>
        <p:spPr>
          <a:xfrm>
            <a:off x="6754086" y="1393000"/>
            <a:ext cx="11199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595959"/>
                </a:solidFill>
                <a:latin typeface="Caveat"/>
                <a:ea typeface="Caveat"/>
                <a:cs typeface="Caveat"/>
                <a:sym typeface="Caveat"/>
              </a:rPr>
              <a:t>LLM</a:t>
            </a:r>
            <a:endParaRPr sz="3000" b="1">
              <a:solidFill>
                <a:srgbClr val="595959"/>
              </a:solidFill>
              <a:latin typeface="Caveat"/>
              <a:ea typeface="Caveat"/>
              <a:cs typeface="Caveat"/>
              <a:sym typeface="Caveat"/>
            </a:endParaRPr>
          </a:p>
        </p:txBody>
      </p:sp>
    </p:spTree>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325"/>
        <p:cNvGrpSpPr/>
        <p:nvPr/>
      </p:nvGrpSpPr>
      <p:grpSpPr>
        <a:xfrm>
          <a:off x="0" y="0"/>
          <a:ext cx="0" cy="0"/>
          <a:chOff x="0" y="0"/>
          <a:chExt cx="0" cy="0"/>
        </a:xfrm>
      </p:grpSpPr>
      <p:sp>
        <p:nvSpPr>
          <p:cNvPr id="1326" name="Google Shape;1326;p60"/>
          <p:cNvSpPr txBox="1">
            <a:spLocks noGrp="1"/>
          </p:cNvSpPr>
          <p:nvPr>
            <p:ph type="title"/>
          </p:nvPr>
        </p:nvSpPr>
        <p:spPr>
          <a:xfrm>
            <a:off x="1485900" y="272010"/>
            <a:ext cx="6172200" cy="75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327" name="Google Shape;1327;p60"/>
          <p:cNvSpPr txBox="1">
            <a:spLocks noGrp="1"/>
          </p:cNvSpPr>
          <p:nvPr>
            <p:ph type="subTitle" idx="1"/>
          </p:nvPr>
        </p:nvSpPr>
        <p:spPr>
          <a:xfrm>
            <a:off x="1066998" y="2977108"/>
            <a:ext cx="18471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Amit Raj</a:t>
            </a:r>
            <a:endParaRPr>
              <a:solidFill>
                <a:schemeClr val="accent3"/>
              </a:solidFill>
            </a:endParaRPr>
          </a:p>
        </p:txBody>
      </p:sp>
      <p:sp>
        <p:nvSpPr>
          <p:cNvPr id="1328" name="Google Shape;1328;p60"/>
          <p:cNvSpPr txBox="1">
            <a:spLocks noGrp="1"/>
          </p:cNvSpPr>
          <p:nvPr>
            <p:ph type="subTitle" idx="2"/>
          </p:nvPr>
        </p:nvSpPr>
        <p:spPr>
          <a:xfrm>
            <a:off x="959625" y="3375366"/>
            <a:ext cx="2114755" cy="9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Full-stack developer</a:t>
            </a:r>
          </a:p>
          <a:p>
            <a:pPr marL="0" lvl="0" indent="0" algn="ctr" rtl="0">
              <a:spcBef>
                <a:spcPts val="0"/>
              </a:spcBef>
              <a:spcAft>
                <a:spcPts val="0"/>
              </a:spcAft>
              <a:buNone/>
            </a:pPr>
            <a:r>
              <a:rPr lang="en-US"/>
              <a:t>2022SP93059</a:t>
            </a:r>
          </a:p>
          <a:p>
            <a:pPr marL="0" lvl="0" indent="0" algn="ctr" rtl="0">
              <a:spcBef>
                <a:spcPts val="0"/>
              </a:spcBef>
              <a:spcAft>
                <a:spcPts val="0"/>
              </a:spcAft>
              <a:buNone/>
            </a:pPr>
            <a:r>
              <a:rPr lang="en-US"/>
              <a:t>2YB 2022</a:t>
            </a:r>
            <a:endParaRPr/>
          </a:p>
        </p:txBody>
      </p:sp>
      <p:sp>
        <p:nvSpPr>
          <p:cNvPr id="1329" name="Google Shape;1329;p60"/>
          <p:cNvSpPr txBox="1">
            <a:spLocks noGrp="1"/>
          </p:cNvSpPr>
          <p:nvPr>
            <p:ph type="subTitle" idx="3"/>
          </p:nvPr>
        </p:nvSpPr>
        <p:spPr>
          <a:xfrm>
            <a:off x="3648449" y="2977108"/>
            <a:ext cx="1963364"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Avantika Mishra</a:t>
            </a:r>
            <a:endParaRPr>
              <a:solidFill>
                <a:schemeClr val="accent3"/>
              </a:solidFill>
            </a:endParaRPr>
          </a:p>
        </p:txBody>
      </p:sp>
      <p:sp>
        <p:nvSpPr>
          <p:cNvPr id="1330" name="Google Shape;1330;p60"/>
          <p:cNvSpPr txBox="1">
            <a:spLocks noGrp="1"/>
          </p:cNvSpPr>
          <p:nvPr>
            <p:ph type="subTitle" idx="4"/>
          </p:nvPr>
        </p:nvSpPr>
        <p:spPr>
          <a:xfrm>
            <a:off x="3609877" y="3363940"/>
            <a:ext cx="2040508" cy="9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Back-end developer</a:t>
            </a:r>
          </a:p>
          <a:p>
            <a:pPr marL="0" lvl="0" indent="0" algn="ctr" rtl="0">
              <a:spcBef>
                <a:spcPts val="0"/>
              </a:spcBef>
              <a:spcAft>
                <a:spcPts val="0"/>
              </a:spcAft>
              <a:buNone/>
            </a:pPr>
            <a:r>
              <a:rPr lang="en"/>
              <a:t>2022SP93049</a:t>
            </a:r>
          </a:p>
          <a:p>
            <a:pPr marL="0" lvl="0" indent="0" algn="ctr" rtl="0">
              <a:spcBef>
                <a:spcPts val="0"/>
              </a:spcBef>
              <a:spcAft>
                <a:spcPts val="0"/>
              </a:spcAft>
              <a:buNone/>
            </a:pPr>
            <a:r>
              <a:rPr lang="en"/>
              <a:t>2YB 2022</a:t>
            </a:r>
            <a:endParaRPr/>
          </a:p>
        </p:txBody>
      </p:sp>
      <p:sp>
        <p:nvSpPr>
          <p:cNvPr id="1331" name="Google Shape;1331;p60"/>
          <p:cNvSpPr txBox="1">
            <a:spLocks noGrp="1"/>
          </p:cNvSpPr>
          <p:nvPr>
            <p:ph type="subTitle" idx="5"/>
          </p:nvPr>
        </p:nvSpPr>
        <p:spPr>
          <a:xfrm>
            <a:off x="6229902" y="2977108"/>
            <a:ext cx="18471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err="1">
                <a:solidFill>
                  <a:schemeClr val="accent3"/>
                </a:solidFill>
              </a:rPr>
              <a:t>Hritika</a:t>
            </a:r>
            <a:r>
              <a:rPr lang="en">
                <a:solidFill>
                  <a:schemeClr val="accent3"/>
                </a:solidFill>
              </a:rPr>
              <a:t> </a:t>
            </a:r>
            <a:r>
              <a:rPr lang="en" err="1">
                <a:solidFill>
                  <a:schemeClr val="accent3"/>
                </a:solidFill>
              </a:rPr>
              <a:t>Dhasal</a:t>
            </a:r>
            <a:endParaRPr>
              <a:solidFill>
                <a:schemeClr val="accent3"/>
              </a:solidFill>
            </a:endParaRPr>
          </a:p>
        </p:txBody>
      </p:sp>
      <p:sp>
        <p:nvSpPr>
          <p:cNvPr id="1332" name="Google Shape;1332;p60"/>
          <p:cNvSpPr txBox="1">
            <a:spLocks noGrp="1"/>
          </p:cNvSpPr>
          <p:nvPr>
            <p:ph type="subTitle" idx="6"/>
          </p:nvPr>
        </p:nvSpPr>
        <p:spPr>
          <a:xfrm>
            <a:off x="6096074" y="3376418"/>
            <a:ext cx="2114755" cy="9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Front-end developer</a:t>
            </a:r>
          </a:p>
          <a:p>
            <a:pPr marL="0" lvl="0" indent="0" algn="ctr" rtl="0">
              <a:spcBef>
                <a:spcPts val="0"/>
              </a:spcBef>
              <a:spcAft>
                <a:spcPts val="0"/>
              </a:spcAft>
              <a:buNone/>
            </a:pPr>
            <a:r>
              <a:rPr lang="en-US"/>
              <a:t>2022SP93058</a:t>
            </a:r>
          </a:p>
          <a:p>
            <a:pPr marL="0" lvl="0" indent="0" algn="ctr" rtl="0">
              <a:spcBef>
                <a:spcPts val="0"/>
              </a:spcBef>
              <a:spcAft>
                <a:spcPts val="0"/>
              </a:spcAft>
              <a:buNone/>
            </a:pPr>
            <a:r>
              <a:rPr lang="en-US"/>
              <a:t>2YB 2022</a:t>
            </a:r>
            <a:endParaRPr/>
          </a:p>
        </p:txBody>
      </p:sp>
      <p:pic>
        <p:nvPicPr>
          <p:cNvPr id="1333" name="Google Shape;1333;p60"/>
          <p:cNvPicPr preferRelativeResize="0"/>
          <p:nvPr/>
        </p:nvPicPr>
        <p:blipFill rotWithShape="1">
          <a:blip r:embed="rId3"/>
          <a:srcRect l="35121" t="11198" r="27806" b="33590"/>
          <a:stretch/>
        </p:blipFill>
        <p:spPr>
          <a:xfrm>
            <a:off x="3894109" y="1456085"/>
            <a:ext cx="1345409" cy="1391495"/>
          </a:xfrm>
          <a:prstGeom prst="roundRect">
            <a:avLst>
              <a:gd name="adj" fmla="val 16667"/>
            </a:avLst>
          </a:prstGeom>
          <a:noFill/>
          <a:ln>
            <a:noFill/>
          </a:ln>
        </p:spPr>
      </p:pic>
      <p:pic>
        <p:nvPicPr>
          <p:cNvPr id="1334" name="Google Shape;1334;p60"/>
          <p:cNvPicPr preferRelativeResize="0"/>
          <p:nvPr/>
        </p:nvPicPr>
        <p:blipFill rotWithShape="1">
          <a:blip r:embed="rId4"/>
          <a:srcRect l="563" t="15978" r="40567" b="-35"/>
          <a:stretch/>
        </p:blipFill>
        <p:spPr>
          <a:xfrm>
            <a:off x="1335252" y="1409784"/>
            <a:ext cx="1363502" cy="1423580"/>
          </a:xfrm>
          <a:prstGeom prst="roundRect">
            <a:avLst>
              <a:gd name="adj" fmla="val 16667"/>
            </a:avLst>
          </a:prstGeom>
          <a:noFill/>
          <a:ln>
            <a:noFill/>
          </a:ln>
        </p:spPr>
      </p:pic>
      <p:pic>
        <p:nvPicPr>
          <p:cNvPr id="1335" name="Google Shape;1335;p60"/>
          <p:cNvPicPr preferRelativeResize="0"/>
          <p:nvPr/>
        </p:nvPicPr>
        <p:blipFill>
          <a:blip r:embed="rId5"/>
          <a:srcRect t="46" b="46"/>
          <a:stretch/>
        </p:blipFill>
        <p:spPr>
          <a:xfrm>
            <a:off x="6499752" y="1457959"/>
            <a:ext cx="1307400" cy="1306200"/>
          </a:xfrm>
          <a:prstGeom prst="roundRect">
            <a:avLst>
              <a:gd name="adj" fmla="val 16667"/>
            </a:avLst>
          </a:prstGeom>
          <a:noFill/>
          <a:ln>
            <a:noFill/>
          </a:ln>
        </p:spPr>
      </p:pic>
      <p:grpSp>
        <p:nvGrpSpPr>
          <p:cNvPr id="1336" name="Google Shape;1336;p60"/>
          <p:cNvGrpSpPr/>
          <p:nvPr/>
        </p:nvGrpSpPr>
        <p:grpSpPr>
          <a:xfrm>
            <a:off x="2384839" y="1180288"/>
            <a:ext cx="591851" cy="531499"/>
            <a:chOff x="1715700" y="2707375"/>
            <a:chExt cx="667250" cy="600700"/>
          </a:xfrm>
        </p:grpSpPr>
        <p:sp>
          <p:nvSpPr>
            <p:cNvPr id="1337" name="Google Shape;1337;p60"/>
            <p:cNvSpPr/>
            <p:nvPr/>
          </p:nvSpPr>
          <p:spPr>
            <a:xfrm>
              <a:off x="1715700" y="2707375"/>
              <a:ext cx="667250" cy="600700"/>
            </a:xfrm>
            <a:custGeom>
              <a:avLst/>
              <a:gdLst/>
              <a:ahLst/>
              <a:cxnLst/>
              <a:rect l="l" t="t" r="r" b="b"/>
              <a:pathLst>
                <a:path w="26690" h="24028" extrusionOk="0">
                  <a:moveTo>
                    <a:pt x="7973" y="245"/>
                  </a:moveTo>
                  <a:cubicBezTo>
                    <a:pt x="8381" y="245"/>
                    <a:pt x="8902" y="464"/>
                    <a:pt x="9402" y="736"/>
                  </a:cubicBezTo>
                  <a:cubicBezTo>
                    <a:pt x="9915" y="1014"/>
                    <a:pt x="10405" y="1348"/>
                    <a:pt x="10772" y="1560"/>
                  </a:cubicBezTo>
                  <a:cubicBezTo>
                    <a:pt x="11597" y="2039"/>
                    <a:pt x="12287" y="2752"/>
                    <a:pt x="13145" y="3231"/>
                  </a:cubicBezTo>
                  <a:cubicBezTo>
                    <a:pt x="14493" y="3999"/>
                    <a:pt x="16052" y="4200"/>
                    <a:pt x="17378" y="4835"/>
                  </a:cubicBezTo>
                  <a:cubicBezTo>
                    <a:pt x="18737" y="5470"/>
                    <a:pt x="21020" y="6372"/>
                    <a:pt x="22947" y="7653"/>
                  </a:cubicBezTo>
                  <a:cubicBezTo>
                    <a:pt x="23916" y="8288"/>
                    <a:pt x="24796" y="9012"/>
                    <a:pt x="25420" y="9847"/>
                  </a:cubicBezTo>
                  <a:cubicBezTo>
                    <a:pt x="26055" y="10683"/>
                    <a:pt x="26445" y="11607"/>
                    <a:pt x="26445" y="12654"/>
                  </a:cubicBezTo>
                  <a:cubicBezTo>
                    <a:pt x="26445" y="12922"/>
                    <a:pt x="26423" y="13189"/>
                    <a:pt x="26367" y="13468"/>
                  </a:cubicBezTo>
                  <a:cubicBezTo>
                    <a:pt x="26088" y="14994"/>
                    <a:pt x="25409" y="16275"/>
                    <a:pt x="24518" y="17411"/>
                  </a:cubicBezTo>
                  <a:cubicBezTo>
                    <a:pt x="23627" y="18536"/>
                    <a:pt x="22535" y="19516"/>
                    <a:pt x="21443" y="20418"/>
                  </a:cubicBezTo>
                  <a:cubicBezTo>
                    <a:pt x="20385" y="21298"/>
                    <a:pt x="18971" y="22145"/>
                    <a:pt x="17467" y="22769"/>
                  </a:cubicBezTo>
                  <a:cubicBezTo>
                    <a:pt x="15974" y="23392"/>
                    <a:pt x="14392" y="23782"/>
                    <a:pt x="13022" y="23782"/>
                  </a:cubicBezTo>
                  <a:lnTo>
                    <a:pt x="12933" y="23782"/>
                  </a:lnTo>
                  <a:cubicBezTo>
                    <a:pt x="10605" y="23760"/>
                    <a:pt x="8645" y="22479"/>
                    <a:pt x="7575" y="20251"/>
                  </a:cubicBezTo>
                  <a:cubicBezTo>
                    <a:pt x="6985" y="19037"/>
                    <a:pt x="6551" y="17957"/>
                    <a:pt x="5982" y="16965"/>
                  </a:cubicBezTo>
                  <a:cubicBezTo>
                    <a:pt x="5426" y="15974"/>
                    <a:pt x="4735" y="15072"/>
                    <a:pt x="3666" y="14236"/>
                  </a:cubicBezTo>
                  <a:cubicBezTo>
                    <a:pt x="2752" y="13512"/>
                    <a:pt x="1939" y="13067"/>
                    <a:pt x="1337" y="12476"/>
                  </a:cubicBezTo>
                  <a:cubicBezTo>
                    <a:pt x="736" y="11897"/>
                    <a:pt x="346" y="11195"/>
                    <a:pt x="257" y="9903"/>
                  </a:cubicBezTo>
                  <a:cubicBezTo>
                    <a:pt x="257" y="9747"/>
                    <a:pt x="246" y="9591"/>
                    <a:pt x="246" y="9435"/>
                  </a:cubicBezTo>
                  <a:cubicBezTo>
                    <a:pt x="246" y="7943"/>
                    <a:pt x="691" y="6595"/>
                    <a:pt x="1616" y="5425"/>
                  </a:cubicBezTo>
                  <a:cubicBezTo>
                    <a:pt x="2986" y="3688"/>
                    <a:pt x="5303" y="1916"/>
                    <a:pt x="7052" y="624"/>
                  </a:cubicBezTo>
                  <a:cubicBezTo>
                    <a:pt x="7263" y="468"/>
                    <a:pt x="7475" y="324"/>
                    <a:pt x="7698" y="268"/>
                  </a:cubicBezTo>
                  <a:cubicBezTo>
                    <a:pt x="7742" y="257"/>
                    <a:pt x="7798" y="246"/>
                    <a:pt x="7854" y="246"/>
                  </a:cubicBezTo>
                  <a:lnTo>
                    <a:pt x="7943" y="246"/>
                  </a:lnTo>
                  <a:cubicBezTo>
                    <a:pt x="7953" y="245"/>
                    <a:pt x="7963" y="245"/>
                    <a:pt x="7973" y="245"/>
                  </a:cubicBezTo>
                  <a:close/>
                  <a:moveTo>
                    <a:pt x="7843" y="1"/>
                  </a:moveTo>
                  <a:cubicBezTo>
                    <a:pt x="7776" y="12"/>
                    <a:pt x="7698" y="12"/>
                    <a:pt x="7631" y="34"/>
                  </a:cubicBezTo>
                  <a:cubicBezTo>
                    <a:pt x="7353" y="101"/>
                    <a:pt x="7119" y="268"/>
                    <a:pt x="6907" y="424"/>
                  </a:cubicBezTo>
                  <a:cubicBezTo>
                    <a:pt x="5147" y="1727"/>
                    <a:pt x="2819" y="3498"/>
                    <a:pt x="1427" y="5269"/>
                  </a:cubicBezTo>
                  <a:cubicBezTo>
                    <a:pt x="469" y="6483"/>
                    <a:pt x="1" y="7898"/>
                    <a:pt x="1" y="9435"/>
                  </a:cubicBezTo>
                  <a:cubicBezTo>
                    <a:pt x="1" y="9602"/>
                    <a:pt x="12" y="9758"/>
                    <a:pt x="23" y="9925"/>
                  </a:cubicBezTo>
                  <a:cubicBezTo>
                    <a:pt x="101" y="11251"/>
                    <a:pt x="524" y="12042"/>
                    <a:pt x="1170" y="12654"/>
                  </a:cubicBezTo>
                  <a:cubicBezTo>
                    <a:pt x="1805" y="13267"/>
                    <a:pt x="2630" y="13724"/>
                    <a:pt x="3510" y="14426"/>
                  </a:cubicBezTo>
                  <a:cubicBezTo>
                    <a:pt x="4557" y="15250"/>
                    <a:pt x="5225" y="16119"/>
                    <a:pt x="5771" y="17088"/>
                  </a:cubicBezTo>
                  <a:cubicBezTo>
                    <a:pt x="6328" y="18057"/>
                    <a:pt x="6762" y="19137"/>
                    <a:pt x="7353" y="20363"/>
                  </a:cubicBezTo>
                  <a:cubicBezTo>
                    <a:pt x="8455" y="22657"/>
                    <a:pt x="10516" y="24005"/>
                    <a:pt x="12933" y="24027"/>
                  </a:cubicBezTo>
                  <a:lnTo>
                    <a:pt x="13022" y="24027"/>
                  </a:lnTo>
                  <a:cubicBezTo>
                    <a:pt x="14437" y="24027"/>
                    <a:pt x="16041" y="23615"/>
                    <a:pt x="17567" y="22991"/>
                  </a:cubicBezTo>
                  <a:cubicBezTo>
                    <a:pt x="19082" y="22357"/>
                    <a:pt x="20519" y="21510"/>
                    <a:pt x="21599" y="20608"/>
                  </a:cubicBezTo>
                  <a:cubicBezTo>
                    <a:pt x="22702" y="19705"/>
                    <a:pt x="23805" y="18714"/>
                    <a:pt x="24707" y="17556"/>
                  </a:cubicBezTo>
                  <a:cubicBezTo>
                    <a:pt x="25621" y="16397"/>
                    <a:pt x="26322" y="15083"/>
                    <a:pt x="26612" y="13512"/>
                  </a:cubicBezTo>
                  <a:cubicBezTo>
                    <a:pt x="26668" y="13211"/>
                    <a:pt x="26690" y="12933"/>
                    <a:pt x="26690" y="12654"/>
                  </a:cubicBezTo>
                  <a:cubicBezTo>
                    <a:pt x="26690" y="11541"/>
                    <a:pt x="26278" y="10560"/>
                    <a:pt x="25621" y="9703"/>
                  </a:cubicBezTo>
                  <a:cubicBezTo>
                    <a:pt x="24629" y="8411"/>
                    <a:pt x="23103" y="7375"/>
                    <a:pt x="21566" y="6550"/>
                  </a:cubicBezTo>
                  <a:cubicBezTo>
                    <a:pt x="20040" y="5715"/>
                    <a:pt x="18492" y="5091"/>
                    <a:pt x="17478" y="4612"/>
                  </a:cubicBezTo>
                  <a:cubicBezTo>
                    <a:pt x="16108" y="3966"/>
                    <a:pt x="14560" y="3754"/>
                    <a:pt x="13267" y="3019"/>
                  </a:cubicBezTo>
                  <a:cubicBezTo>
                    <a:pt x="12454" y="2563"/>
                    <a:pt x="11752" y="1861"/>
                    <a:pt x="10895" y="1360"/>
                  </a:cubicBezTo>
                  <a:cubicBezTo>
                    <a:pt x="10538" y="1137"/>
                    <a:pt x="10037" y="803"/>
                    <a:pt x="9514" y="524"/>
                  </a:cubicBezTo>
                  <a:cubicBezTo>
                    <a:pt x="8990" y="235"/>
                    <a:pt x="8433" y="1"/>
                    <a:pt x="7943" y="1"/>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0"/>
            <p:cNvSpPr/>
            <p:nvPr/>
          </p:nvSpPr>
          <p:spPr>
            <a:xfrm>
              <a:off x="1799525" y="2795100"/>
              <a:ext cx="493200" cy="437500"/>
            </a:xfrm>
            <a:custGeom>
              <a:avLst/>
              <a:gdLst/>
              <a:ahLst/>
              <a:cxnLst/>
              <a:rect l="l" t="t" r="r" b="b"/>
              <a:pathLst>
                <a:path w="19728" h="17500" extrusionOk="0">
                  <a:moveTo>
                    <a:pt x="5715" y="245"/>
                  </a:moveTo>
                  <a:cubicBezTo>
                    <a:pt x="6343" y="245"/>
                    <a:pt x="7112" y="463"/>
                    <a:pt x="7646" y="662"/>
                  </a:cubicBezTo>
                  <a:lnTo>
                    <a:pt x="7646" y="662"/>
                  </a:lnTo>
                  <a:lnTo>
                    <a:pt x="7642" y="669"/>
                  </a:lnTo>
                  <a:cubicBezTo>
                    <a:pt x="8221" y="992"/>
                    <a:pt x="8789" y="1493"/>
                    <a:pt x="9502" y="1872"/>
                  </a:cubicBezTo>
                  <a:cubicBezTo>
                    <a:pt x="10527" y="2418"/>
                    <a:pt x="11719" y="2618"/>
                    <a:pt x="12733" y="3097"/>
                  </a:cubicBezTo>
                  <a:cubicBezTo>
                    <a:pt x="13434" y="3420"/>
                    <a:pt x="14370" y="3821"/>
                    <a:pt x="15295" y="4300"/>
                  </a:cubicBezTo>
                  <a:cubicBezTo>
                    <a:pt x="16353" y="4846"/>
                    <a:pt x="17411" y="5536"/>
                    <a:pt x="18191" y="6350"/>
                  </a:cubicBezTo>
                  <a:cubicBezTo>
                    <a:pt x="18970" y="7163"/>
                    <a:pt x="19483" y="8098"/>
                    <a:pt x="19483" y="9168"/>
                  </a:cubicBezTo>
                  <a:cubicBezTo>
                    <a:pt x="19483" y="9379"/>
                    <a:pt x="19472" y="9591"/>
                    <a:pt x="19427" y="9814"/>
                  </a:cubicBezTo>
                  <a:cubicBezTo>
                    <a:pt x="19216" y="10950"/>
                    <a:pt x="18692" y="11919"/>
                    <a:pt x="18001" y="12766"/>
                  </a:cubicBezTo>
                  <a:cubicBezTo>
                    <a:pt x="17311" y="13623"/>
                    <a:pt x="16453" y="14347"/>
                    <a:pt x="15573" y="15005"/>
                  </a:cubicBezTo>
                  <a:cubicBezTo>
                    <a:pt x="14771" y="15595"/>
                    <a:pt x="13769" y="16163"/>
                    <a:pt x="12710" y="16575"/>
                  </a:cubicBezTo>
                  <a:cubicBezTo>
                    <a:pt x="11663" y="16987"/>
                    <a:pt x="10572" y="17255"/>
                    <a:pt x="9603" y="17255"/>
                  </a:cubicBezTo>
                  <a:lnTo>
                    <a:pt x="9435" y="17255"/>
                  </a:lnTo>
                  <a:cubicBezTo>
                    <a:pt x="7787" y="17199"/>
                    <a:pt x="6406" y="16286"/>
                    <a:pt x="5604" y="14726"/>
                  </a:cubicBezTo>
                  <a:cubicBezTo>
                    <a:pt x="5169" y="13880"/>
                    <a:pt x="4835" y="13111"/>
                    <a:pt x="4423" y="12398"/>
                  </a:cubicBezTo>
                  <a:cubicBezTo>
                    <a:pt x="4011" y="11685"/>
                    <a:pt x="3498" y="11039"/>
                    <a:pt x="2741" y="10415"/>
                  </a:cubicBezTo>
                  <a:cubicBezTo>
                    <a:pt x="2162" y="9959"/>
                    <a:pt x="1638" y="9636"/>
                    <a:pt x="1226" y="9268"/>
                  </a:cubicBezTo>
                  <a:cubicBezTo>
                    <a:pt x="814" y="8900"/>
                    <a:pt x="513" y="8488"/>
                    <a:pt x="357" y="7809"/>
                  </a:cubicBezTo>
                  <a:cubicBezTo>
                    <a:pt x="324" y="7664"/>
                    <a:pt x="301" y="7508"/>
                    <a:pt x="279" y="7341"/>
                  </a:cubicBezTo>
                  <a:cubicBezTo>
                    <a:pt x="257" y="7118"/>
                    <a:pt x="246" y="6907"/>
                    <a:pt x="246" y="6706"/>
                  </a:cubicBezTo>
                  <a:cubicBezTo>
                    <a:pt x="246" y="5782"/>
                    <a:pt x="480" y="4957"/>
                    <a:pt x="981" y="4211"/>
                  </a:cubicBezTo>
                  <a:cubicBezTo>
                    <a:pt x="1805" y="2997"/>
                    <a:pt x="3276" y="1716"/>
                    <a:pt x="4512" y="680"/>
                  </a:cubicBezTo>
                  <a:cubicBezTo>
                    <a:pt x="4646" y="568"/>
                    <a:pt x="4790" y="479"/>
                    <a:pt x="4946" y="413"/>
                  </a:cubicBezTo>
                  <a:cubicBezTo>
                    <a:pt x="5002" y="390"/>
                    <a:pt x="5047" y="368"/>
                    <a:pt x="5091" y="346"/>
                  </a:cubicBezTo>
                  <a:cubicBezTo>
                    <a:pt x="5269" y="279"/>
                    <a:pt x="5481" y="245"/>
                    <a:pt x="5715" y="245"/>
                  </a:cubicBezTo>
                  <a:close/>
                  <a:moveTo>
                    <a:pt x="5715" y="0"/>
                  </a:moveTo>
                  <a:cubicBezTo>
                    <a:pt x="5459" y="0"/>
                    <a:pt x="5214" y="34"/>
                    <a:pt x="4991" y="123"/>
                  </a:cubicBezTo>
                  <a:cubicBezTo>
                    <a:pt x="4935" y="145"/>
                    <a:pt x="4891" y="179"/>
                    <a:pt x="4846" y="190"/>
                  </a:cubicBezTo>
                  <a:cubicBezTo>
                    <a:pt x="4679" y="268"/>
                    <a:pt x="4512" y="368"/>
                    <a:pt x="4356" y="502"/>
                  </a:cubicBezTo>
                  <a:cubicBezTo>
                    <a:pt x="3120" y="1538"/>
                    <a:pt x="1638" y="2819"/>
                    <a:pt x="780" y="4077"/>
                  </a:cubicBezTo>
                  <a:cubicBezTo>
                    <a:pt x="257" y="4857"/>
                    <a:pt x="1" y="5737"/>
                    <a:pt x="1" y="6706"/>
                  </a:cubicBezTo>
                  <a:cubicBezTo>
                    <a:pt x="1" y="6918"/>
                    <a:pt x="12" y="7140"/>
                    <a:pt x="34" y="7363"/>
                  </a:cubicBezTo>
                  <a:cubicBezTo>
                    <a:pt x="56" y="7541"/>
                    <a:pt x="79" y="7709"/>
                    <a:pt x="123" y="7864"/>
                  </a:cubicBezTo>
                  <a:cubicBezTo>
                    <a:pt x="279" y="8589"/>
                    <a:pt x="624" y="9056"/>
                    <a:pt x="1059" y="9446"/>
                  </a:cubicBezTo>
                  <a:cubicBezTo>
                    <a:pt x="1504" y="9836"/>
                    <a:pt x="2028" y="10159"/>
                    <a:pt x="2585" y="10605"/>
                  </a:cubicBezTo>
                  <a:cubicBezTo>
                    <a:pt x="3320" y="11206"/>
                    <a:pt x="3810" y="11830"/>
                    <a:pt x="4211" y="12521"/>
                  </a:cubicBezTo>
                  <a:cubicBezTo>
                    <a:pt x="4623" y="13211"/>
                    <a:pt x="4958" y="13980"/>
                    <a:pt x="5392" y="14837"/>
                  </a:cubicBezTo>
                  <a:cubicBezTo>
                    <a:pt x="6216" y="16464"/>
                    <a:pt x="7698" y="17433"/>
                    <a:pt x="9435" y="17500"/>
                  </a:cubicBezTo>
                  <a:lnTo>
                    <a:pt x="9603" y="17500"/>
                  </a:lnTo>
                  <a:cubicBezTo>
                    <a:pt x="10616" y="17500"/>
                    <a:pt x="11730" y="17221"/>
                    <a:pt x="12799" y="16798"/>
                  </a:cubicBezTo>
                  <a:cubicBezTo>
                    <a:pt x="13880" y="16386"/>
                    <a:pt x="14905" y="15807"/>
                    <a:pt x="15718" y="15205"/>
                  </a:cubicBezTo>
                  <a:cubicBezTo>
                    <a:pt x="16609" y="14537"/>
                    <a:pt x="17489" y="13790"/>
                    <a:pt x="18191" y="12922"/>
                  </a:cubicBezTo>
                  <a:cubicBezTo>
                    <a:pt x="18904" y="12053"/>
                    <a:pt x="19449" y="11039"/>
                    <a:pt x="19661" y="9858"/>
                  </a:cubicBezTo>
                  <a:cubicBezTo>
                    <a:pt x="19706" y="9624"/>
                    <a:pt x="19728" y="9391"/>
                    <a:pt x="19728" y="9168"/>
                  </a:cubicBezTo>
                  <a:cubicBezTo>
                    <a:pt x="19728" y="8009"/>
                    <a:pt x="19182" y="7018"/>
                    <a:pt x="18369" y="6171"/>
                  </a:cubicBezTo>
                  <a:cubicBezTo>
                    <a:pt x="17556" y="5336"/>
                    <a:pt x="16486" y="4645"/>
                    <a:pt x="15417" y="4088"/>
                  </a:cubicBezTo>
                  <a:cubicBezTo>
                    <a:pt x="14470" y="3598"/>
                    <a:pt x="13535" y="3197"/>
                    <a:pt x="12844" y="2874"/>
                  </a:cubicBezTo>
                  <a:cubicBezTo>
                    <a:pt x="11775" y="2384"/>
                    <a:pt x="10594" y="2184"/>
                    <a:pt x="9614" y="1649"/>
                  </a:cubicBezTo>
                  <a:cubicBezTo>
                    <a:pt x="8934" y="1292"/>
                    <a:pt x="8366" y="802"/>
                    <a:pt x="7765" y="457"/>
                  </a:cubicBezTo>
                  <a:lnTo>
                    <a:pt x="7753" y="446"/>
                  </a:lnTo>
                  <a:lnTo>
                    <a:pt x="7742" y="446"/>
                  </a:lnTo>
                  <a:cubicBezTo>
                    <a:pt x="7196" y="245"/>
                    <a:pt x="6406" y="0"/>
                    <a:pt x="5715" y="0"/>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0"/>
            <p:cNvSpPr/>
            <p:nvPr/>
          </p:nvSpPr>
          <p:spPr>
            <a:xfrm>
              <a:off x="1881675" y="2870575"/>
              <a:ext cx="320825" cy="286575"/>
            </a:xfrm>
            <a:custGeom>
              <a:avLst/>
              <a:gdLst/>
              <a:ahLst/>
              <a:cxnLst/>
              <a:rect l="l" t="t" r="r" b="b"/>
              <a:pathLst>
                <a:path w="12833" h="11463" extrusionOk="0">
                  <a:moveTo>
                    <a:pt x="4289" y="245"/>
                  </a:moveTo>
                  <a:cubicBezTo>
                    <a:pt x="4395" y="245"/>
                    <a:pt x="4500" y="255"/>
                    <a:pt x="4596" y="266"/>
                  </a:cubicBezTo>
                  <a:lnTo>
                    <a:pt x="4596" y="266"/>
                  </a:lnTo>
                  <a:cubicBezTo>
                    <a:pt x="4928" y="445"/>
                    <a:pt x="5368" y="729"/>
                    <a:pt x="5916" y="991"/>
                  </a:cubicBezTo>
                  <a:cubicBezTo>
                    <a:pt x="6628" y="1337"/>
                    <a:pt x="7442" y="1526"/>
                    <a:pt x="8166" y="1849"/>
                  </a:cubicBezTo>
                  <a:cubicBezTo>
                    <a:pt x="8700" y="2105"/>
                    <a:pt x="9346" y="2384"/>
                    <a:pt x="9926" y="2707"/>
                  </a:cubicBezTo>
                  <a:cubicBezTo>
                    <a:pt x="10661" y="3108"/>
                    <a:pt x="11329" y="3620"/>
                    <a:pt x="11819" y="4199"/>
                  </a:cubicBezTo>
                  <a:cubicBezTo>
                    <a:pt x="12298" y="4790"/>
                    <a:pt x="12599" y="5447"/>
                    <a:pt x="12599" y="6160"/>
                  </a:cubicBezTo>
                  <a:cubicBezTo>
                    <a:pt x="12599" y="6316"/>
                    <a:pt x="12577" y="6483"/>
                    <a:pt x="12543" y="6650"/>
                  </a:cubicBezTo>
                  <a:cubicBezTo>
                    <a:pt x="12398" y="7407"/>
                    <a:pt x="12053" y="8054"/>
                    <a:pt x="11563" y="8622"/>
                  </a:cubicBezTo>
                  <a:cubicBezTo>
                    <a:pt x="11073" y="9190"/>
                    <a:pt x="10449" y="9669"/>
                    <a:pt x="9758" y="10081"/>
                  </a:cubicBezTo>
                  <a:cubicBezTo>
                    <a:pt x="8723" y="10705"/>
                    <a:pt x="7375" y="11217"/>
                    <a:pt x="6283" y="11217"/>
                  </a:cubicBezTo>
                  <a:cubicBezTo>
                    <a:pt x="6194" y="11217"/>
                    <a:pt x="6105" y="11217"/>
                    <a:pt x="6016" y="11206"/>
                  </a:cubicBezTo>
                  <a:cubicBezTo>
                    <a:pt x="5036" y="11128"/>
                    <a:pt x="4222" y="10582"/>
                    <a:pt x="3699" y="9680"/>
                  </a:cubicBezTo>
                  <a:cubicBezTo>
                    <a:pt x="3420" y="9201"/>
                    <a:pt x="3198" y="8744"/>
                    <a:pt x="2919" y="8321"/>
                  </a:cubicBezTo>
                  <a:cubicBezTo>
                    <a:pt x="2652" y="7886"/>
                    <a:pt x="2340" y="7485"/>
                    <a:pt x="1883" y="7096"/>
                  </a:cubicBezTo>
                  <a:cubicBezTo>
                    <a:pt x="1560" y="6817"/>
                    <a:pt x="1248" y="6605"/>
                    <a:pt x="1003" y="6372"/>
                  </a:cubicBezTo>
                  <a:cubicBezTo>
                    <a:pt x="758" y="6138"/>
                    <a:pt x="558" y="5893"/>
                    <a:pt x="435" y="5525"/>
                  </a:cubicBezTo>
                  <a:cubicBezTo>
                    <a:pt x="402" y="5436"/>
                    <a:pt x="379" y="5347"/>
                    <a:pt x="357" y="5246"/>
                  </a:cubicBezTo>
                  <a:cubicBezTo>
                    <a:pt x="279" y="4946"/>
                    <a:pt x="246" y="4667"/>
                    <a:pt x="246" y="4400"/>
                  </a:cubicBezTo>
                  <a:cubicBezTo>
                    <a:pt x="246" y="4066"/>
                    <a:pt x="301" y="3765"/>
                    <a:pt x="424" y="3487"/>
                  </a:cubicBezTo>
                  <a:cubicBezTo>
                    <a:pt x="714" y="2774"/>
                    <a:pt x="1337" y="2005"/>
                    <a:pt x="2039" y="1236"/>
                  </a:cubicBezTo>
                  <a:cubicBezTo>
                    <a:pt x="2106" y="1158"/>
                    <a:pt x="2184" y="1092"/>
                    <a:pt x="2262" y="1058"/>
                  </a:cubicBezTo>
                  <a:lnTo>
                    <a:pt x="2284" y="1047"/>
                  </a:lnTo>
                  <a:lnTo>
                    <a:pt x="2295" y="1025"/>
                  </a:lnTo>
                  <a:cubicBezTo>
                    <a:pt x="2329" y="991"/>
                    <a:pt x="2351" y="958"/>
                    <a:pt x="2384" y="925"/>
                  </a:cubicBezTo>
                  <a:cubicBezTo>
                    <a:pt x="2585" y="724"/>
                    <a:pt x="2897" y="546"/>
                    <a:pt x="3242" y="423"/>
                  </a:cubicBezTo>
                  <a:cubicBezTo>
                    <a:pt x="3576" y="312"/>
                    <a:pt x="3955" y="245"/>
                    <a:pt x="4289" y="245"/>
                  </a:cubicBezTo>
                  <a:close/>
                  <a:moveTo>
                    <a:pt x="4289" y="0"/>
                  </a:moveTo>
                  <a:cubicBezTo>
                    <a:pt x="3922" y="0"/>
                    <a:pt x="3532" y="67"/>
                    <a:pt x="3164" y="201"/>
                  </a:cubicBezTo>
                  <a:cubicBezTo>
                    <a:pt x="2797" y="323"/>
                    <a:pt x="2451" y="512"/>
                    <a:pt x="2217" y="757"/>
                  </a:cubicBezTo>
                  <a:cubicBezTo>
                    <a:pt x="2177" y="788"/>
                    <a:pt x="2145" y="819"/>
                    <a:pt x="2115" y="858"/>
                  </a:cubicBezTo>
                  <a:lnTo>
                    <a:pt x="2115" y="858"/>
                  </a:lnTo>
                  <a:cubicBezTo>
                    <a:pt x="2018" y="919"/>
                    <a:pt x="1930" y="990"/>
                    <a:pt x="1861" y="1069"/>
                  </a:cubicBezTo>
                  <a:cubicBezTo>
                    <a:pt x="1148" y="1849"/>
                    <a:pt x="513" y="2629"/>
                    <a:pt x="201" y="3397"/>
                  </a:cubicBezTo>
                  <a:cubicBezTo>
                    <a:pt x="67" y="3709"/>
                    <a:pt x="1" y="4043"/>
                    <a:pt x="1" y="4400"/>
                  </a:cubicBezTo>
                  <a:cubicBezTo>
                    <a:pt x="1" y="4690"/>
                    <a:pt x="45" y="4990"/>
                    <a:pt x="123" y="5302"/>
                  </a:cubicBezTo>
                  <a:cubicBezTo>
                    <a:pt x="145" y="5414"/>
                    <a:pt x="179" y="5503"/>
                    <a:pt x="201" y="5603"/>
                  </a:cubicBezTo>
                  <a:cubicBezTo>
                    <a:pt x="346" y="6015"/>
                    <a:pt x="569" y="6305"/>
                    <a:pt x="836" y="6550"/>
                  </a:cubicBezTo>
                  <a:cubicBezTo>
                    <a:pt x="1103" y="6795"/>
                    <a:pt x="1415" y="7006"/>
                    <a:pt x="1727" y="7285"/>
                  </a:cubicBezTo>
                  <a:cubicBezTo>
                    <a:pt x="2162" y="7653"/>
                    <a:pt x="2462" y="8031"/>
                    <a:pt x="2719" y="8443"/>
                  </a:cubicBezTo>
                  <a:cubicBezTo>
                    <a:pt x="2986" y="8867"/>
                    <a:pt x="3209" y="9312"/>
                    <a:pt x="3487" y="9802"/>
                  </a:cubicBezTo>
                  <a:cubicBezTo>
                    <a:pt x="4044" y="10760"/>
                    <a:pt x="4935" y="11362"/>
                    <a:pt x="5993" y="11451"/>
                  </a:cubicBezTo>
                  <a:cubicBezTo>
                    <a:pt x="6094" y="11462"/>
                    <a:pt x="6183" y="11462"/>
                    <a:pt x="6283" y="11462"/>
                  </a:cubicBezTo>
                  <a:cubicBezTo>
                    <a:pt x="7453" y="11462"/>
                    <a:pt x="8823" y="10927"/>
                    <a:pt x="9892" y="10292"/>
                  </a:cubicBezTo>
                  <a:cubicBezTo>
                    <a:pt x="10594" y="9869"/>
                    <a:pt x="11240" y="9368"/>
                    <a:pt x="11752" y="8778"/>
                  </a:cubicBezTo>
                  <a:cubicBezTo>
                    <a:pt x="12254" y="8187"/>
                    <a:pt x="12632" y="7497"/>
                    <a:pt x="12788" y="6706"/>
                  </a:cubicBezTo>
                  <a:cubicBezTo>
                    <a:pt x="12822" y="6516"/>
                    <a:pt x="12833" y="6338"/>
                    <a:pt x="12833" y="6160"/>
                  </a:cubicBezTo>
                  <a:cubicBezTo>
                    <a:pt x="12833" y="5369"/>
                    <a:pt x="12510" y="4667"/>
                    <a:pt x="11997" y="4043"/>
                  </a:cubicBezTo>
                  <a:cubicBezTo>
                    <a:pt x="11496" y="3431"/>
                    <a:pt x="10794" y="2907"/>
                    <a:pt x="10048" y="2495"/>
                  </a:cubicBezTo>
                  <a:cubicBezTo>
                    <a:pt x="9447" y="2161"/>
                    <a:pt x="8801" y="1883"/>
                    <a:pt x="8266" y="1637"/>
                  </a:cubicBezTo>
                  <a:cubicBezTo>
                    <a:pt x="7520" y="1292"/>
                    <a:pt x="6695" y="1103"/>
                    <a:pt x="6027" y="769"/>
                  </a:cubicBezTo>
                  <a:cubicBezTo>
                    <a:pt x="5481" y="524"/>
                    <a:pt x="5047" y="223"/>
                    <a:pt x="4690" y="45"/>
                  </a:cubicBezTo>
                  <a:lnTo>
                    <a:pt x="4679" y="33"/>
                  </a:lnTo>
                  <a:lnTo>
                    <a:pt x="4657" y="33"/>
                  </a:lnTo>
                  <a:cubicBezTo>
                    <a:pt x="4534" y="11"/>
                    <a:pt x="4412" y="0"/>
                    <a:pt x="4289" y="0"/>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0"/>
            <p:cNvSpPr/>
            <p:nvPr/>
          </p:nvSpPr>
          <p:spPr>
            <a:xfrm>
              <a:off x="1946275" y="2936550"/>
              <a:ext cx="166275" cy="147075"/>
            </a:xfrm>
            <a:custGeom>
              <a:avLst/>
              <a:gdLst/>
              <a:ahLst/>
              <a:cxnLst/>
              <a:rect l="l" t="t" r="r" b="b"/>
              <a:pathLst>
                <a:path w="6651" h="5883" extrusionOk="0">
                  <a:moveTo>
                    <a:pt x="2249" y="237"/>
                  </a:moveTo>
                  <a:lnTo>
                    <a:pt x="2249" y="237"/>
                  </a:lnTo>
                  <a:cubicBezTo>
                    <a:pt x="2314" y="252"/>
                    <a:pt x="2485" y="306"/>
                    <a:pt x="2708" y="380"/>
                  </a:cubicBezTo>
                  <a:cubicBezTo>
                    <a:pt x="3064" y="502"/>
                    <a:pt x="3543" y="680"/>
                    <a:pt x="4022" y="881"/>
                  </a:cubicBezTo>
                  <a:cubicBezTo>
                    <a:pt x="4501" y="1070"/>
                    <a:pt x="4958" y="1293"/>
                    <a:pt x="5259" y="1482"/>
                  </a:cubicBezTo>
                  <a:cubicBezTo>
                    <a:pt x="6027" y="1995"/>
                    <a:pt x="6406" y="2741"/>
                    <a:pt x="6406" y="3465"/>
                  </a:cubicBezTo>
                  <a:cubicBezTo>
                    <a:pt x="6406" y="3911"/>
                    <a:pt x="6272" y="4345"/>
                    <a:pt x="5983" y="4713"/>
                  </a:cubicBezTo>
                  <a:cubicBezTo>
                    <a:pt x="5693" y="5069"/>
                    <a:pt x="5259" y="5370"/>
                    <a:pt x="4679" y="5526"/>
                  </a:cubicBezTo>
                  <a:cubicBezTo>
                    <a:pt x="4379" y="5604"/>
                    <a:pt x="4122" y="5637"/>
                    <a:pt x="3900" y="5637"/>
                  </a:cubicBezTo>
                  <a:cubicBezTo>
                    <a:pt x="3588" y="5637"/>
                    <a:pt x="3332" y="5582"/>
                    <a:pt x="3109" y="5470"/>
                  </a:cubicBezTo>
                  <a:cubicBezTo>
                    <a:pt x="2763" y="5292"/>
                    <a:pt x="2485" y="5014"/>
                    <a:pt x="2184" y="4679"/>
                  </a:cubicBezTo>
                  <a:cubicBezTo>
                    <a:pt x="1883" y="4345"/>
                    <a:pt x="1583" y="3944"/>
                    <a:pt x="1193" y="3577"/>
                  </a:cubicBezTo>
                  <a:cubicBezTo>
                    <a:pt x="914" y="3309"/>
                    <a:pt x="658" y="3153"/>
                    <a:pt x="491" y="2997"/>
                  </a:cubicBezTo>
                  <a:cubicBezTo>
                    <a:pt x="413" y="2919"/>
                    <a:pt x="346" y="2853"/>
                    <a:pt x="302" y="2775"/>
                  </a:cubicBezTo>
                  <a:cubicBezTo>
                    <a:pt x="268" y="2685"/>
                    <a:pt x="246" y="2596"/>
                    <a:pt x="246" y="2474"/>
                  </a:cubicBezTo>
                  <a:cubicBezTo>
                    <a:pt x="246" y="2351"/>
                    <a:pt x="268" y="2195"/>
                    <a:pt x="324" y="2006"/>
                  </a:cubicBezTo>
                  <a:cubicBezTo>
                    <a:pt x="435" y="1638"/>
                    <a:pt x="747" y="1193"/>
                    <a:pt x="1126" y="859"/>
                  </a:cubicBezTo>
                  <a:cubicBezTo>
                    <a:pt x="1496" y="522"/>
                    <a:pt x="1918" y="269"/>
                    <a:pt x="2249" y="237"/>
                  </a:cubicBezTo>
                  <a:close/>
                  <a:moveTo>
                    <a:pt x="2262" y="1"/>
                  </a:moveTo>
                  <a:cubicBezTo>
                    <a:pt x="1828" y="34"/>
                    <a:pt x="1360" y="313"/>
                    <a:pt x="959" y="669"/>
                  </a:cubicBezTo>
                  <a:cubicBezTo>
                    <a:pt x="558" y="1037"/>
                    <a:pt x="224" y="1505"/>
                    <a:pt x="90" y="1939"/>
                  </a:cubicBezTo>
                  <a:cubicBezTo>
                    <a:pt x="34" y="2151"/>
                    <a:pt x="1" y="2318"/>
                    <a:pt x="1" y="2474"/>
                  </a:cubicBezTo>
                  <a:cubicBezTo>
                    <a:pt x="1" y="2630"/>
                    <a:pt x="34" y="2763"/>
                    <a:pt x="90" y="2886"/>
                  </a:cubicBezTo>
                  <a:cubicBezTo>
                    <a:pt x="179" y="3053"/>
                    <a:pt x="324" y="3176"/>
                    <a:pt x="480" y="3309"/>
                  </a:cubicBezTo>
                  <a:cubicBezTo>
                    <a:pt x="647" y="3432"/>
                    <a:pt x="825" y="3565"/>
                    <a:pt x="1015" y="3744"/>
                  </a:cubicBezTo>
                  <a:cubicBezTo>
                    <a:pt x="1527" y="4234"/>
                    <a:pt x="1895" y="4757"/>
                    <a:pt x="2307" y="5169"/>
                  </a:cubicBezTo>
                  <a:cubicBezTo>
                    <a:pt x="2518" y="5370"/>
                    <a:pt x="2741" y="5559"/>
                    <a:pt x="2997" y="5682"/>
                  </a:cubicBezTo>
                  <a:cubicBezTo>
                    <a:pt x="3254" y="5816"/>
                    <a:pt x="3554" y="5882"/>
                    <a:pt x="3900" y="5882"/>
                  </a:cubicBezTo>
                  <a:cubicBezTo>
                    <a:pt x="4145" y="5882"/>
                    <a:pt x="4423" y="5849"/>
                    <a:pt x="4746" y="5760"/>
                  </a:cubicBezTo>
                  <a:cubicBezTo>
                    <a:pt x="5370" y="5593"/>
                    <a:pt x="5849" y="5270"/>
                    <a:pt x="6172" y="4858"/>
                  </a:cubicBezTo>
                  <a:cubicBezTo>
                    <a:pt x="6495" y="4457"/>
                    <a:pt x="6651" y="3966"/>
                    <a:pt x="6651" y="3465"/>
                  </a:cubicBezTo>
                  <a:cubicBezTo>
                    <a:pt x="6651" y="2663"/>
                    <a:pt x="6228" y="1828"/>
                    <a:pt x="5392" y="1282"/>
                  </a:cubicBezTo>
                  <a:cubicBezTo>
                    <a:pt x="4969" y="1003"/>
                    <a:pt x="4267" y="703"/>
                    <a:pt x="3632" y="458"/>
                  </a:cubicBezTo>
                  <a:cubicBezTo>
                    <a:pt x="3320" y="335"/>
                    <a:pt x="3020" y="235"/>
                    <a:pt x="2786" y="157"/>
                  </a:cubicBezTo>
                  <a:cubicBezTo>
                    <a:pt x="2552" y="68"/>
                    <a:pt x="2374" y="23"/>
                    <a:pt x="2296" y="1"/>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60"/>
          <p:cNvSpPr/>
          <p:nvPr/>
        </p:nvSpPr>
        <p:spPr>
          <a:xfrm rot="-2180978">
            <a:off x="7603231" y="1082110"/>
            <a:ext cx="476191" cy="490141"/>
          </a:xfrm>
          <a:custGeom>
            <a:avLst/>
            <a:gdLst/>
            <a:ahLst/>
            <a:cxnLst/>
            <a:rect l="l" t="t" r="r" b="b"/>
            <a:pathLst>
              <a:path w="19048" h="19606" extrusionOk="0">
                <a:moveTo>
                  <a:pt x="10651" y="0"/>
                </a:moveTo>
                <a:cubicBezTo>
                  <a:pt x="9399" y="0"/>
                  <a:pt x="8119" y="246"/>
                  <a:pt x="6995" y="620"/>
                </a:cubicBezTo>
                <a:cubicBezTo>
                  <a:pt x="3286" y="1846"/>
                  <a:pt x="0" y="4920"/>
                  <a:pt x="123" y="9119"/>
                </a:cubicBezTo>
                <a:cubicBezTo>
                  <a:pt x="212" y="12105"/>
                  <a:pt x="2362" y="15446"/>
                  <a:pt x="4545" y="17329"/>
                </a:cubicBezTo>
                <a:cubicBezTo>
                  <a:pt x="6395" y="18923"/>
                  <a:pt x="8050" y="19605"/>
                  <a:pt x="10196" y="19605"/>
                </a:cubicBezTo>
                <a:cubicBezTo>
                  <a:pt x="10660" y="19605"/>
                  <a:pt x="11146" y="19573"/>
                  <a:pt x="11663" y="19512"/>
                </a:cubicBezTo>
                <a:cubicBezTo>
                  <a:pt x="15327" y="19078"/>
                  <a:pt x="19048" y="16839"/>
                  <a:pt x="18112" y="12773"/>
                </a:cubicBezTo>
                <a:cubicBezTo>
                  <a:pt x="17722" y="11069"/>
                  <a:pt x="17110" y="9453"/>
                  <a:pt x="16787" y="7716"/>
                </a:cubicBezTo>
                <a:cubicBezTo>
                  <a:pt x="16497" y="6123"/>
                  <a:pt x="16620" y="4240"/>
                  <a:pt x="15862" y="2770"/>
                </a:cubicBezTo>
                <a:cubicBezTo>
                  <a:pt x="14871" y="821"/>
                  <a:pt x="13010" y="86"/>
                  <a:pt x="11028" y="8"/>
                </a:cubicBezTo>
                <a:cubicBezTo>
                  <a:pt x="10903" y="3"/>
                  <a:pt x="10777" y="0"/>
                  <a:pt x="10651"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0"/>
          <p:cNvSpPr/>
          <p:nvPr/>
        </p:nvSpPr>
        <p:spPr>
          <a:xfrm rot="-2180978">
            <a:off x="7570414" y="1123646"/>
            <a:ext cx="462841" cy="499591"/>
          </a:xfrm>
          <a:custGeom>
            <a:avLst/>
            <a:gdLst/>
            <a:ahLst/>
            <a:cxnLst/>
            <a:rect l="l" t="t" r="r" b="b"/>
            <a:pathLst>
              <a:path w="18514" h="19984" extrusionOk="0">
                <a:moveTo>
                  <a:pt x="11084" y="379"/>
                </a:moveTo>
                <a:cubicBezTo>
                  <a:pt x="12053" y="424"/>
                  <a:pt x="12989" y="624"/>
                  <a:pt x="13791" y="1048"/>
                </a:cubicBezTo>
                <a:cubicBezTo>
                  <a:pt x="14604" y="1471"/>
                  <a:pt x="15283" y="2106"/>
                  <a:pt x="15762" y="3041"/>
                </a:cubicBezTo>
                <a:cubicBezTo>
                  <a:pt x="16119" y="3754"/>
                  <a:pt x="16275" y="4567"/>
                  <a:pt x="16375" y="5414"/>
                </a:cubicBezTo>
                <a:cubicBezTo>
                  <a:pt x="16475" y="6261"/>
                  <a:pt x="16520" y="7129"/>
                  <a:pt x="16664" y="7943"/>
                </a:cubicBezTo>
                <a:cubicBezTo>
                  <a:pt x="16988" y="9703"/>
                  <a:pt x="17611" y="11318"/>
                  <a:pt x="18001" y="13011"/>
                </a:cubicBezTo>
                <a:cubicBezTo>
                  <a:pt x="18090" y="13423"/>
                  <a:pt x="18135" y="13824"/>
                  <a:pt x="18135" y="14192"/>
                </a:cubicBezTo>
                <a:cubicBezTo>
                  <a:pt x="18135" y="14982"/>
                  <a:pt x="17945" y="15684"/>
                  <a:pt x="17589" y="16297"/>
                </a:cubicBezTo>
                <a:cubicBezTo>
                  <a:pt x="17077" y="17210"/>
                  <a:pt x="16208" y="17945"/>
                  <a:pt x="15172" y="18491"/>
                </a:cubicBezTo>
                <a:cubicBezTo>
                  <a:pt x="14125" y="19026"/>
                  <a:pt x="12911" y="19371"/>
                  <a:pt x="11708" y="19516"/>
                </a:cubicBezTo>
                <a:cubicBezTo>
                  <a:pt x="11195" y="19583"/>
                  <a:pt x="10716" y="19605"/>
                  <a:pt x="10260" y="19605"/>
                </a:cubicBezTo>
                <a:cubicBezTo>
                  <a:pt x="9201" y="19605"/>
                  <a:pt x="8277" y="19449"/>
                  <a:pt x="7386" y="19082"/>
                </a:cubicBezTo>
                <a:cubicBezTo>
                  <a:pt x="6506" y="18725"/>
                  <a:pt x="5637" y="18168"/>
                  <a:pt x="4723" y="17377"/>
                </a:cubicBezTo>
                <a:cubicBezTo>
                  <a:pt x="3654" y="16453"/>
                  <a:pt x="2585" y="15161"/>
                  <a:pt x="1772" y="13735"/>
                </a:cubicBezTo>
                <a:cubicBezTo>
                  <a:pt x="958" y="12309"/>
                  <a:pt x="413" y="10761"/>
                  <a:pt x="368" y="9313"/>
                </a:cubicBezTo>
                <a:cubicBezTo>
                  <a:pt x="368" y="9235"/>
                  <a:pt x="368" y="9168"/>
                  <a:pt x="368" y="9090"/>
                </a:cubicBezTo>
                <a:cubicBezTo>
                  <a:pt x="368" y="7096"/>
                  <a:pt x="1159" y="5381"/>
                  <a:pt x="2395" y="3999"/>
                </a:cubicBezTo>
                <a:cubicBezTo>
                  <a:pt x="3632" y="2618"/>
                  <a:pt x="5325" y="1582"/>
                  <a:pt x="7118" y="992"/>
                </a:cubicBezTo>
                <a:cubicBezTo>
                  <a:pt x="8221" y="624"/>
                  <a:pt x="9491" y="379"/>
                  <a:pt x="10727" y="379"/>
                </a:cubicBezTo>
                <a:close/>
                <a:moveTo>
                  <a:pt x="10727" y="0"/>
                </a:moveTo>
                <a:cubicBezTo>
                  <a:pt x="9446" y="0"/>
                  <a:pt x="8143" y="257"/>
                  <a:pt x="6996" y="635"/>
                </a:cubicBezTo>
                <a:cubicBezTo>
                  <a:pt x="5147" y="1248"/>
                  <a:pt x="3398" y="2306"/>
                  <a:pt x="2117" y="3743"/>
                </a:cubicBezTo>
                <a:cubicBezTo>
                  <a:pt x="825" y="5180"/>
                  <a:pt x="0" y="6996"/>
                  <a:pt x="0" y="9090"/>
                </a:cubicBezTo>
                <a:cubicBezTo>
                  <a:pt x="0" y="9168"/>
                  <a:pt x="0" y="9246"/>
                  <a:pt x="0" y="9324"/>
                </a:cubicBezTo>
                <a:cubicBezTo>
                  <a:pt x="45" y="10850"/>
                  <a:pt x="613" y="12454"/>
                  <a:pt x="1449" y="13924"/>
                </a:cubicBezTo>
                <a:cubicBezTo>
                  <a:pt x="2284" y="15383"/>
                  <a:pt x="3376" y="16698"/>
                  <a:pt x="4478" y="17656"/>
                </a:cubicBezTo>
                <a:cubicBezTo>
                  <a:pt x="5425" y="18469"/>
                  <a:pt x="6316" y="19048"/>
                  <a:pt x="7252" y="19427"/>
                </a:cubicBezTo>
                <a:cubicBezTo>
                  <a:pt x="8188" y="19806"/>
                  <a:pt x="9168" y="19984"/>
                  <a:pt x="10260" y="19984"/>
                </a:cubicBezTo>
                <a:cubicBezTo>
                  <a:pt x="10727" y="19984"/>
                  <a:pt x="11229" y="19950"/>
                  <a:pt x="11752" y="19884"/>
                </a:cubicBezTo>
                <a:cubicBezTo>
                  <a:pt x="13412" y="19683"/>
                  <a:pt x="15094" y="19126"/>
                  <a:pt x="16364" y="18179"/>
                </a:cubicBezTo>
                <a:cubicBezTo>
                  <a:pt x="16999" y="17711"/>
                  <a:pt x="17533" y="17143"/>
                  <a:pt x="17912" y="16475"/>
                </a:cubicBezTo>
                <a:cubicBezTo>
                  <a:pt x="18291" y="15807"/>
                  <a:pt x="18514" y="15049"/>
                  <a:pt x="18514" y="14192"/>
                </a:cubicBezTo>
                <a:cubicBezTo>
                  <a:pt x="18514" y="13791"/>
                  <a:pt x="18458" y="13367"/>
                  <a:pt x="18358" y="12922"/>
                </a:cubicBezTo>
                <a:cubicBezTo>
                  <a:pt x="17968" y="11206"/>
                  <a:pt x="17344" y="9591"/>
                  <a:pt x="17032" y="7876"/>
                </a:cubicBezTo>
                <a:cubicBezTo>
                  <a:pt x="16887" y="7096"/>
                  <a:pt x="16843" y="6227"/>
                  <a:pt x="16742" y="5369"/>
                </a:cubicBezTo>
                <a:cubicBezTo>
                  <a:pt x="16642" y="4512"/>
                  <a:pt x="16486" y="3643"/>
                  <a:pt x="16085" y="2874"/>
                </a:cubicBezTo>
                <a:cubicBezTo>
                  <a:pt x="15573" y="1872"/>
                  <a:pt x="14827" y="1170"/>
                  <a:pt x="13969" y="713"/>
                </a:cubicBezTo>
                <a:cubicBezTo>
                  <a:pt x="13100" y="257"/>
                  <a:pt x="12109" y="45"/>
                  <a:pt x="11095" y="12"/>
                </a:cubicBezTo>
                <a:cubicBezTo>
                  <a:pt x="10972" y="0"/>
                  <a:pt x="10850" y="0"/>
                  <a:pt x="10727"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3" name="Google Shape;1343;p60"/>
          <p:cNvGrpSpPr/>
          <p:nvPr/>
        </p:nvGrpSpPr>
        <p:grpSpPr>
          <a:xfrm rot="6299960">
            <a:off x="6391021" y="2519430"/>
            <a:ext cx="341565" cy="312391"/>
            <a:chOff x="5177300" y="2314950"/>
            <a:chExt cx="341575" cy="312400"/>
          </a:xfrm>
        </p:grpSpPr>
        <p:sp>
          <p:nvSpPr>
            <p:cNvPr id="1344" name="Google Shape;1344;p60"/>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0"/>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0"/>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0"/>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0"/>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60"/>
          <p:cNvSpPr/>
          <p:nvPr/>
        </p:nvSpPr>
        <p:spPr>
          <a:xfrm>
            <a:off x="3648448" y="2504852"/>
            <a:ext cx="480627" cy="341564"/>
          </a:xfrm>
          <a:custGeom>
            <a:avLst/>
            <a:gdLst/>
            <a:ahLst/>
            <a:cxnLst/>
            <a:rect l="l" t="t" r="r" b="b"/>
            <a:pathLst>
              <a:path w="37593" h="26716" extrusionOk="0">
                <a:moveTo>
                  <a:pt x="21465" y="0"/>
                </a:moveTo>
                <a:cubicBezTo>
                  <a:pt x="21128" y="0"/>
                  <a:pt x="20786" y="29"/>
                  <a:pt x="20441" y="78"/>
                </a:cubicBezTo>
                <a:cubicBezTo>
                  <a:pt x="19160" y="245"/>
                  <a:pt x="17846" y="668"/>
                  <a:pt x="16665" y="935"/>
                </a:cubicBezTo>
                <a:cubicBezTo>
                  <a:pt x="14493" y="1425"/>
                  <a:pt x="12354" y="2027"/>
                  <a:pt x="10182" y="2506"/>
                </a:cubicBezTo>
                <a:cubicBezTo>
                  <a:pt x="8099" y="2963"/>
                  <a:pt x="5982" y="3575"/>
                  <a:pt x="4245" y="4856"/>
                </a:cubicBezTo>
                <a:cubicBezTo>
                  <a:pt x="1" y="7964"/>
                  <a:pt x="3799" y="11629"/>
                  <a:pt x="6695" y="13689"/>
                </a:cubicBezTo>
                <a:cubicBezTo>
                  <a:pt x="11196" y="16875"/>
                  <a:pt x="15852" y="20172"/>
                  <a:pt x="20586" y="23024"/>
                </a:cubicBezTo>
                <a:cubicBezTo>
                  <a:pt x="23137" y="24561"/>
                  <a:pt x="26579" y="26087"/>
                  <a:pt x="29542" y="26600"/>
                </a:cubicBezTo>
                <a:cubicBezTo>
                  <a:pt x="29998" y="26678"/>
                  <a:pt x="30445" y="26715"/>
                  <a:pt x="30882" y="26715"/>
                </a:cubicBezTo>
                <a:cubicBezTo>
                  <a:pt x="34675" y="26715"/>
                  <a:pt x="37592" y="23854"/>
                  <a:pt x="37473" y="19738"/>
                </a:cubicBezTo>
                <a:cubicBezTo>
                  <a:pt x="37339" y="15305"/>
                  <a:pt x="34175" y="12498"/>
                  <a:pt x="31268" y="9624"/>
                </a:cubicBezTo>
                <a:cubicBezTo>
                  <a:pt x="29196" y="7585"/>
                  <a:pt x="28428" y="5179"/>
                  <a:pt x="26679" y="2929"/>
                </a:cubicBezTo>
                <a:cubicBezTo>
                  <a:pt x="25587" y="1526"/>
                  <a:pt x="24061" y="367"/>
                  <a:pt x="22301" y="66"/>
                </a:cubicBezTo>
                <a:cubicBezTo>
                  <a:pt x="22027" y="21"/>
                  <a:pt x="21747" y="0"/>
                  <a:pt x="2146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60"/>
          <p:cNvGrpSpPr/>
          <p:nvPr/>
        </p:nvGrpSpPr>
        <p:grpSpPr>
          <a:xfrm rot="-5615674">
            <a:off x="4979843" y="1375333"/>
            <a:ext cx="341598" cy="312421"/>
            <a:chOff x="5177300" y="2314950"/>
            <a:chExt cx="341575" cy="312400"/>
          </a:xfrm>
        </p:grpSpPr>
        <p:sp>
          <p:nvSpPr>
            <p:cNvPr id="1351" name="Google Shape;1351;p60"/>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0"/>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0"/>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0"/>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0"/>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60"/>
          <p:cNvGrpSpPr/>
          <p:nvPr/>
        </p:nvGrpSpPr>
        <p:grpSpPr>
          <a:xfrm rot="5400000">
            <a:off x="1154340" y="2519432"/>
            <a:ext cx="341575" cy="312400"/>
            <a:chOff x="5177300" y="2314950"/>
            <a:chExt cx="341575" cy="312400"/>
          </a:xfrm>
        </p:grpSpPr>
        <p:sp>
          <p:nvSpPr>
            <p:cNvPr id="1357" name="Google Shape;1357;p60"/>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0"/>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0"/>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0"/>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0"/>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424"/>
        <p:cNvGrpSpPr/>
        <p:nvPr/>
      </p:nvGrpSpPr>
      <p:grpSpPr>
        <a:xfrm>
          <a:off x="0" y="0"/>
          <a:ext cx="0" cy="0"/>
          <a:chOff x="0" y="0"/>
          <a:chExt cx="0" cy="0"/>
        </a:xfrm>
      </p:grpSpPr>
      <p:sp>
        <p:nvSpPr>
          <p:cNvPr id="1425" name="Google Shape;1425;p65"/>
          <p:cNvSpPr txBox="1">
            <a:spLocks noGrp="1"/>
          </p:cNvSpPr>
          <p:nvPr>
            <p:ph type="subTitle" idx="1"/>
          </p:nvPr>
        </p:nvSpPr>
        <p:spPr>
          <a:xfrm>
            <a:off x="1375221" y="4453380"/>
            <a:ext cx="62727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Please keep this slide for attribution</a:t>
            </a:r>
            <a:endParaRPr sz="1200">
              <a:solidFill>
                <a:schemeClr val="dk1"/>
              </a:solidFill>
              <a:latin typeface="Nunito"/>
              <a:ea typeface="Nunito"/>
              <a:cs typeface="Nunito"/>
              <a:sym typeface="Nunito"/>
            </a:endParaRPr>
          </a:p>
        </p:txBody>
      </p:sp>
      <p:sp>
        <p:nvSpPr>
          <p:cNvPr id="1427" name="Google Shape;1427;p65"/>
          <p:cNvSpPr txBox="1">
            <a:spLocks noGrp="1"/>
          </p:cNvSpPr>
          <p:nvPr>
            <p:ph type="title"/>
          </p:nvPr>
        </p:nvSpPr>
        <p:spPr>
          <a:xfrm>
            <a:off x="1453896" y="938980"/>
            <a:ext cx="62727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t>Thanks!</a:t>
            </a:r>
            <a:endParaRPr sz="9600"/>
          </a:p>
        </p:txBody>
      </p:sp>
      <p:sp>
        <p:nvSpPr>
          <p:cNvPr id="4" name="Rectangle 3">
            <a:extLst>
              <a:ext uri="{FF2B5EF4-FFF2-40B4-BE49-F238E27FC236}">
                <a16:creationId xmlns:a16="http://schemas.microsoft.com/office/drawing/2014/main" id="{1DDBEFA0-72D9-5FD4-4DAD-ABEC8DAD59EF}"/>
              </a:ext>
            </a:extLst>
          </p:cNvPr>
          <p:cNvSpPr/>
          <p:nvPr/>
        </p:nvSpPr>
        <p:spPr>
          <a:xfrm>
            <a:off x="1963812" y="3663737"/>
            <a:ext cx="5259334" cy="1184424"/>
          </a:xfrm>
          <a:prstGeom prst="rect">
            <a:avLst/>
          </a:prstGeom>
          <a:solidFill>
            <a:schemeClr val="accent4"/>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36"/>
          <p:cNvSpPr txBox="1"/>
          <p:nvPr/>
        </p:nvSpPr>
        <p:spPr>
          <a:xfrm>
            <a:off x="1128950" y="2013775"/>
            <a:ext cx="24582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595959"/>
                </a:solidFill>
                <a:latin typeface="Nunito"/>
                <a:ea typeface="Nunito"/>
                <a:cs typeface="Nunito"/>
                <a:sym typeface="Nunito"/>
              </a:rPr>
              <a:t>Overview and objectives of our project</a:t>
            </a:r>
            <a:endParaRPr sz="1600">
              <a:solidFill>
                <a:srgbClr val="595959"/>
              </a:solidFill>
              <a:latin typeface="Nunito"/>
              <a:ea typeface="Nunito"/>
              <a:cs typeface="Nunito"/>
              <a:sym typeface="Nunito"/>
            </a:endParaRPr>
          </a:p>
        </p:txBody>
      </p:sp>
      <p:sp>
        <p:nvSpPr>
          <p:cNvPr id="747" name="Google Shape;747;p36"/>
          <p:cNvSpPr txBox="1"/>
          <p:nvPr/>
        </p:nvSpPr>
        <p:spPr>
          <a:xfrm>
            <a:off x="5556850" y="2013264"/>
            <a:ext cx="322031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595959"/>
                </a:solidFill>
                <a:latin typeface="Nunito"/>
                <a:ea typeface="Nunito"/>
                <a:cs typeface="Nunito"/>
                <a:sym typeface="Nunito"/>
              </a:rPr>
              <a:t>Choices to achieve the best performance and user experience</a:t>
            </a:r>
            <a:endParaRPr sz="1600">
              <a:solidFill>
                <a:srgbClr val="595959"/>
              </a:solidFill>
              <a:latin typeface="Nunito"/>
              <a:ea typeface="Nunito"/>
              <a:cs typeface="Nunito"/>
              <a:sym typeface="Nunito"/>
            </a:endParaRPr>
          </a:p>
        </p:txBody>
      </p:sp>
      <p:sp>
        <p:nvSpPr>
          <p:cNvPr id="748" name="Google Shape;748;p36"/>
          <p:cNvSpPr txBox="1"/>
          <p:nvPr/>
        </p:nvSpPr>
        <p:spPr>
          <a:xfrm>
            <a:off x="1128950" y="3780481"/>
            <a:ext cx="24582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595959"/>
                </a:solidFill>
                <a:latin typeface="Nunito"/>
                <a:ea typeface="Nunito"/>
                <a:cs typeface="Nunito"/>
                <a:sym typeface="Nunito"/>
              </a:rPr>
              <a:t>A brief preview of how our app looks</a:t>
            </a:r>
            <a:endParaRPr sz="1600">
              <a:solidFill>
                <a:srgbClr val="595959"/>
              </a:solidFill>
              <a:latin typeface="Nunito"/>
              <a:ea typeface="Nunito"/>
              <a:cs typeface="Nunito"/>
              <a:sym typeface="Nunito"/>
            </a:endParaRPr>
          </a:p>
        </p:txBody>
      </p:sp>
      <p:sp>
        <p:nvSpPr>
          <p:cNvPr id="749" name="Google Shape;749;p36"/>
          <p:cNvSpPr txBox="1"/>
          <p:nvPr/>
        </p:nvSpPr>
        <p:spPr>
          <a:xfrm>
            <a:off x="5556850" y="3780479"/>
            <a:ext cx="2783214"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595959"/>
                </a:solidFill>
                <a:latin typeface="Nunito"/>
                <a:ea typeface="Nunito"/>
                <a:cs typeface="Nunito"/>
                <a:sym typeface="Nunito"/>
              </a:rPr>
              <a:t>Challenges and interesting aspects of our project</a:t>
            </a:r>
            <a:endParaRPr sz="1600">
              <a:solidFill>
                <a:srgbClr val="595959"/>
              </a:solidFill>
              <a:latin typeface="Nunito"/>
              <a:ea typeface="Nunito"/>
              <a:cs typeface="Nunito"/>
              <a:sym typeface="Nunito"/>
            </a:endParaRPr>
          </a:p>
        </p:txBody>
      </p:sp>
      <p:sp>
        <p:nvSpPr>
          <p:cNvPr id="750" name="Google Shape;750;p36"/>
          <p:cNvSpPr/>
          <p:nvPr/>
        </p:nvSpPr>
        <p:spPr>
          <a:xfrm rot="-3599922">
            <a:off x="3950283" y="1149995"/>
            <a:ext cx="1300997" cy="1590104"/>
          </a:xfrm>
          <a:custGeom>
            <a:avLst/>
            <a:gdLst/>
            <a:ahLst/>
            <a:cxnLst/>
            <a:rect l="l" t="t" r="r" b="b"/>
            <a:pathLst>
              <a:path w="38009" h="31951" extrusionOk="0">
                <a:moveTo>
                  <a:pt x="13242" y="0"/>
                </a:moveTo>
                <a:cubicBezTo>
                  <a:pt x="6941" y="0"/>
                  <a:pt x="1" y="5675"/>
                  <a:pt x="1528" y="12202"/>
                </a:cubicBezTo>
                <a:lnTo>
                  <a:pt x="4012" y="17170"/>
                </a:lnTo>
                <a:cubicBezTo>
                  <a:pt x="7276" y="21581"/>
                  <a:pt x="2698" y="27584"/>
                  <a:pt x="8813" y="30637"/>
                </a:cubicBezTo>
                <a:cubicBezTo>
                  <a:pt x="10646" y="31548"/>
                  <a:pt x="13001" y="31951"/>
                  <a:pt x="15538" y="31951"/>
                </a:cubicBezTo>
                <a:cubicBezTo>
                  <a:pt x="21650" y="31951"/>
                  <a:pt x="28822" y="29614"/>
                  <a:pt x="32317" y="26426"/>
                </a:cubicBezTo>
                <a:cubicBezTo>
                  <a:pt x="34779" y="24187"/>
                  <a:pt x="38009" y="20155"/>
                  <a:pt x="37162" y="16479"/>
                </a:cubicBezTo>
                <a:cubicBezTo>
                  <a:pt x="36561" y="13928"/>
                  <a:pt x="33921" y="12803"/>
                  <a:pt x="31604" y="12034"/>
                </a:cubicBezTo>
                <a:cubicBezTo>
                  <a:pt x="28752" y="11088"/>
                  <a:pt x="25923" y="11288"/>
                  <a:pt x="23695" y="9094"/>
                </a:cubicBezTo>
                <a:cubicBezTo>
                  <a:pt x="22258" y="7679"/>
                  <a:pt x="21768" y="6042"/>
                  <a:pt x="20788" y="4315"/>
                </a:cubicBezTo>
                <a:cubicBezTo>
                  <a:pt x="19057" y="1269"/>
                  <a:pt x="16221" y="0"/>
                  <a:pt x="13242" y="0"/>
                </a:cubicBezTo>
                <a:close/>
              </a:path>
            </a:pathLst>
          </a:custGeom>
          <a:solidFill>
            <a:srgbClr val="FFFFFF">
              <a:alpha val="4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rot="7200071">
            <a:off x="3934121" y="3099377"/>
            <a:ext cx="1243610" cy="1587964"/>
          </a:xfrm>
          <a:custGeom>
            <a:avLst/>
            <a:gdLst/>
            <a:ahLst/>
            <a:cxnLst/>
            <a:rect l="l" t="t" r="r" b="b"/>
            <a:pathLst>
              <a:path w="38009" h="31951" extrusionOk="0">
                <a:moveTo>
                  <a:pt x="13242" y="0"/>
                </a:moveTo>
                <a:cubicBezTo>
                  <a:pt x="6941" y="0"/>
                  <a:pt x="1" y="5675"/>
                  <a:pt x="1528" y="12202"/>
                </a:cubicBezTo>
                <a:lnTo>
                  <a:pt x="4012" y="17170"/>
                </a:lnTo>
                <a:cubicBezTo>
                  <a:pt x="7276" y="21581"/>
                  <a:pt x="2698" y="27584"/>
                  <a:pt x="8813" y="30637"/>
                </a:cubicBezTo>
                <a:cubicBezTo>
                  <a:pt x="10646" y="31548"/>
                  <a:pt x="13001" y="31951"/>
                  <a:pt x="15538" y="31951"/>
                </a:cubicBezTo>
                <a:cubicBezTo>
                  <a:pt x="21650" y="31951"/>
                  <a:pt x="28822" y="29614"/>
                  <a:pt x="32317" y="26426"/>
                </a:cubicBezTo>
                <a:cubicBezTo>
                  <a:pt x="34779" y="24187"/>
                  <a:pt x="38009" y="20155"/>
                  <a:pt x="37162" y="16479"/>
                </a:cubicBezTo>
                <a:cubicBezTo>
                  <a:pt x="36561" y="13928"/>
                  <a:pt x="33921" y="12803"/>
                  <a:pt x="31604" y="12034"/>
                </a:cubicBezTo>
                <a:cubicBezTo>
                  <a:pt x="28752" y="11088"/>
                  <a:pt x="25923" y="11288"/>
                  <a:pt x="23695" y="9094"/>
                </a:cubicBezTo>
                <a:cubicBezTo>
                  <a:pt x="22258" y="7679"/>
                  <a:pt x="21768" y="6042"/>
                  <a:pt x="20788" y="4315"/>
                </a:cubicBezTo>
                <a:cubicBezTo>
                  <a:pt x="19057" y="1269"/>
                  <a:pt x="16221" y="0"/>
                  <a:pt x="13242" y="0"/>
                </a:cubicBezTo>
                <a:close/>
              </a:path>
            </a:pathLst>
          </a:custGeom>
          <a:solidFill>
            <a:srgbClr val="FFFFFF">
              <a:alpha val="4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txBox="1"/>
          <p:nvPr/>
        </p:nvSpPr>
        <p:spPr>
          <a:xfrm>
            <a:off x="1128950" y="1641850"/>
            <a:ext cx="2458200" cy="36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3"/>
                </a:solidFill>
                <a:latin typeface="Nunito"/>
                <a:ea typeface="Nunito"/>
                <a:cs typeface="Nunito"/>
                <a:sym typeface="Nunito"/>
              </a:rPr>
              <a:t>About Project</a:t>
            </a:r>
            <a:endParaRPr sz="1800" b="1">
              <a:solidFill>
                <a:schemeClr val="accent3"/>
              </a:solidFill>
              <a:latin typeface="Nunito"/>
              <a:ea typeface="Nunito"/>
              <a:cs typeface="Nunito"/>
              <a:sym typeface="Nunito"/>
            </a:endParaRPr>
          </a:p>
        </p:txBody>
      </p:sp>
      <p:sp>
        <p:nvSpPr>
          <p:cNvPr id="753" name="Google Shape;753;p36"/>
          <p:cNvSpPr txBox="1"/>
          <p:nvPr/>
        </p:nvSpPr>
        <p:spPr>
          <a:xfrm>
            <a:off x="1128950" y="3409050"/>
            <a:ext cx="2458200" cy="36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3"/>
                </a:solidFill>
                <a:latin typeface="Nunito"/>
                <a:ea typeface="Nunito"/>
                <a:cs typeface="Nunito"/>
                <a:sym typeface="Nunito"/>
              </a:rPr>
              <a:t>Preview of App</a:t>
            </a:r>
            <a:endParaRPr sz="1800" b="1">
              <a:solidFill>
                <a:schemeClr val="accent3"/>
              </a:solidFill>
              <a:latin typeface="Nunito"/>
              <a:ea typeface="Nunito"/>
              <a:cs typeface="Nunito"/>
              <a:sym typeface="Nunito"/>
            </a:endParaRPr>
          </a:p>
        </p:txBody>
      </p:sp>
      <p:sp>
        <p:nvSpPr>
          <p:cNvPr id="754" name="Google Shape;754;p36"/>
          <p:cNvSpPr txBox="1"/>
          <p:nvPr/>
        </p:nvSpPr>
        <p:spPr>
          <a:xfrm>
            <a:off x="5556850" y="1641850"/>
            <a:ext cx="24582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Nunito"/>
                <a:ea typeface="Nunito"/>
                <a:cs typeface="Nunito"/>
                <a:sym typeface="Nunito"/>
              </a:rPr>
              <a:t>Architecture/Design</a:t>
            </a:r>
            <a:endParaRPr sz="1800" b="1">
              <a:solidFill>
                <a:schemeClr val="accent3"/>
              </a:solidFill>
              <a:latin typeface="Nunito"/>
              <a:ea typeface="Nunito"/>
              <a:cs typeface="Nunito"/>
              <a:sym typeface="Nunito"/>
            </a:endParaRPr>
          </a:p>
        </p:txBody>
      </p:sp>
      <p:sp>
        <p:nvSpPr>
          <p:cNvPr id="755" name="Google Shape;755;p36"/>
          <p:cNvSpPr txBox="1"/>
          <p:nvPr/>
        </p:nvSpPr>
        <p:spPr>
          <a:xfrm>
            <a:off x="5556849" y="3408950"/>
            <a:ext cx="2839727"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Nunito"/>
                <a:ea typeface="Nunito"/>
                <a:cs typeface="Nunito"/>
                <a:sym typeface="Nunito"/>
              </a:rPr>
              <a:t>Highlighting Features</a:t>
            </a:r>
            <a:endParaRPr sz="1800" b="1">
              <a:solidFill>
                <a:schemeClr val="accent3"/>
              </a:solidFill>
              <a:latin typeface="Nunito"/>
              <a:ea typeface="Nunito"/>
              <a:cs typeface="Nunito"/>
              <a:sym typeface="Nunito"/>
            </a:endParaRPr>
          </a:p>
        </p:txBody>
      </p:sp>
      <p:grpSp>
        <p:nvGrpSpPr>
          <p:cNvPr id="756" name="Google Shape;756;p36"/>
          <p:cNvGrpSpPr/>
          <p:nvPr/>
        </p:nvGrpSpPr>
        <p:grpSpPr>
          <a:xfrm>
            <a:off x="4750141" y="1896607"/>
            <a:ext cx="280337" cy="278801"/>
            <a:chOff x="-6329100" y="3632100"/>
            <a:chExt cx="293025" cy="291450"/>
          </a:xfrm>
        </p:grpSpPr>
        <p:sp>
          <p:nvSpPr>
            <p:cNvPr id="757" name="Google Shape;757;p3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58" name="Google Shape;758;p3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59" name="Google Shape;759;p3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760" name="Google Shape;760;p36"/>
          <p:cNvGrpSpPr/>
          <p:nvPr/>
        </p:nvGrpSpPr>
        <p:grpSpPr>
          <a:xfrm>
            <a:off x="4102079" y="3697469"/>
            <a:ext cx="281102" cy="278801"/>
            <a:chOff x="-2310650" y="3958175"/>
            <a:chExt cx="293825" cy="291450"/>
          </a:xfrm>
        </p:grpSpPr>
        <p:sp>
          <p:nvSpPr>
            <p:cNvPr id="761" name="Google Shape;761;p3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62" name="Google Shape;762;p3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763" name="Google Shape;763;p36"/>
          <p:cNvGrpSpPr/>
          <p:nvPr/>
        </p:nvGrpSpPr>
        <p:grpSpPr>
          <a:xfrm>
            <a:off x="4742607" y="3697469"/>
            <a:ext cx="295405" cy="278801"/>
            <a:chOff x="-1960150" y="3956600"/>
            <a:chExt cx="308775" cy="291450"/>
          </a:xfrm>
        </p:grpSpPr>
        <p:sp>
          <p:nvSpPr>
            <p:cNvPr id="764" name="Google Shape;764;p3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65" name="Google Shape;765;p3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766" name="Google Shape;766;p36"/>
          <p:cNvGrpSpPr/>
          <p:nvPr/>
        </p:nvGrpSpPr>
        <p:grpSpPr>
          <a:xfrm>
            <a:off x="4100584" y="1896045"/>
            <a:ext cx="284092" cy="279925"/>
            <a:chOff x="-5254775" y="3631325"/>
            <a:chExt cx="296950" cy="292625"/>
          </a:xfrm>
        </p:grpSpPr>
        <p:sp>
          <p:nvSpPr>
            <p:cNvPr id="767" name="Google Shape;767;p3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68" name="Google Shape;768;p3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69" name="Google Shape;769;p3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70" name="Google Shape;770;p3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71" name="Google Shape;771;p3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72" name="Google Shape;772;p3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73" name="Google Shape;773;p3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774" name="Google Shape;774;p36"/>
          <p:cNvSpPr txBox="1">
            <a:spLocks noGrp="1"/>
          </p:cNvSpPr>
          <p:nvPr>
            <p:ph type="title"/>
          </p:nvPr>
        </p:nvSpPr>
        <p:spPr>
          <a:xfrm>
            <a:off x="2240350" y="272070"/>
            <a:ext cx="4663200" cy="75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775" name="Google Shape;775;p36"/>
          <p:cNvSpPr txBox="1">
            <a:spLocks noGrp="1"/>
          </p:cNvSpPr>
          <p:nvPr>
            <p:ph type="title" idx="9"/>
          </p:nvPr>
        </p:nvSpPr>
        <p:spPr>
          <a:xfrm>
            <a:off x="2908480" y="1264136"/>
            <a:ext cx="722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veat"/>
                <a:ea typeface="Caveat"/>
                <a:cs typeface="Caveat"/>
                <a:sym typeface="Caveat"/>
              </a:rPr>
              <a:t>01</a:t>
            </a:r>
            <a:endParaRPr>
              <a:latin typeface="Caveat"/>
              <a:ea typeface="Caveat"/>
              <a:cs typeface="Caveat"/>
              <a:sym typeface="Caveat"/>
            </a:endParaRPr>
          </a:p>
        </p:txBody>
      </p:sp>
      <p:sp>
        <p:nvSpPr>
          <p:cNvPr id="776" name="Google Shape;776;p36"/>
          <p:cNvSpPr txBox="1">
            <a:spLocks noGrp="1"/>
          </p:cNvSpPr>
          <p:nvPr>
            <p:ph type="title" idx="13"/>
          </p:nvPr>
        </p:nvSpPr>
        <p:spPr>
          <a:xfrm>
            <a:off x="5434490" y="1264136"/>
            <a:ext cx="722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veat"/>
                <a:ea typeface="Caveat"/>
                <a:cs typeface="Caveat"/>
                <a:sym typeface="Caveat"/>
              </a:rPr>
              <a:t>02</a:t>
            </a:r>
            <a:endParaRPr>
              <a:latin typeface="Caveat"/>
              <a:ea typeface="Caveat"/>
              <a:cs typeface="Caveat"/>
              <a:sym typeface="Caveat"/>
            </a:endParaRPr>
          </a:p>
        </p:txBody>
      </p:sp>
      <p:sp>
        <p:nvSpPr>
          <p:cNvPr id="777" name="Google Shape;777;p36"/>
          <p:cNvSpPr txBox="1">
            <a:spLocks noGrp="1"/>
          </p:cNvSpPr>
          <p:nvPr>
            <p:ph type="title" idx="14"/>
          </p:nvPr>
        </p:nvSpPr>
        <p:spPr>
          <a:xfrm>
            <a:off x="2911457" y="3031549"/>
            <a:ext cx="722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veat"/>
                <a:ea typeface="Caveat"/>
                <a:cs typeface="Caveat"/>
                <a:sym typeface="Caveat"/>
              </a:rPr>
              <a:t>03</a:t>
            </a:r>
            <a:endParaRPr>
              <a:latin typeface="Caveat"/>
              <a:ea typeface="Caveat"/>
              <a:cs typeface="Caveat"/>
              <a:sym typeface="Caveat"/>
            </a:endParaRPr>
          </a:p>
        </p:txBody>
      </p:sp>
      <p:sp>
        <p:nvSpPr>
          <p:cNvPr id="778" name="Google Shape;778;p36"/>
          <p:cNvSpPr txBox="1">
            <a:spLocks noGrp="1"/>
          </p:cNvSpPr>
          <p:nvPr>
            <p:ph type="title" idx="15"/>
          </p:nvPr>
        </p:nvSpPr>
        <p:spPr>
          <a:xfrm>
            <a:off x="5434490" y="3031549"/>
            <a:ext cx="722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veat"/>
                <a:ea typeface="Caveat"/>
                <a:cs typeface="Caveat"/>
                <a:sym typeface="Caveat"/>
              </a:rPr>
              <a:t>04</a:t>
            </a:r>
            <a:endParaRPr>
              <a:latin typeface="Caveat"/>
              <a:ea typeface="Caveat"/>
              <a:cs typeface="Caveat"/>
              <a:sym typeface="Caveat"/>
            </a:endParaRPr>
          </a:p>
        </p:txBody>
      </p:sp>
    </p:spTree>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37"/>
          <p:cNvSpPr txBox="1">
            <a:spLocks noGrp="1"/>
          </p:cNvSpPr>
          <p:nvPr>
            <p:ph type="title"/>
          </p:nvPr>
        </p:nvSpPr>
        <p:spPr>
          <a:xfrm>
            <a:off x="2377499" y="1485133"/>
            <a:ext cx="4389000" cy="22596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7200"/>
              <a:t>About Project</a:t>
            </a:r>
          </a:p>
        </p:txBody>
      </p:sp>
      <p:cxnSp>
        <p:nvCxnSpPr>
          <p:cNvPr id="784" name="Google Shape;784;p37"/>
          <p:cNvCxnSpPr/>
          <p:nvPr/>
        </p:nvCxnSpPr>
        <p:spPr>
          <a:xfrm rot="10800000">
            <a:off x="3724800" y="4047830"/>
            <a:ext cx="1694400" cy="0"/>
          </a:xfrm>
          <a:prstGeom prst="straightConnector1">
            <a:avLst/>
          </a:prstGeom>
          <a:noFill/>
          <a:ln w="19050" cap="flat" cmpd="sng">
            <a:solidFill>
              <a:srgbClr val="DF665D"/>
            </a:solidFill>
            <a:prstDash val="dot"/>
            <a:round/>
            <a:headEnd type="none" w="med" len="med"/>
            <a:tailEnd type="none" w="med" len="med"/>
          </a:ln>
        </p:spPr>
      </p:cxnSp>
    </p:spTree>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1" name="Google Shape;791;p38"/>
          <p:cNvSpPr txBox="1">
            <a:spLocks noGrp="1"/>
          </p:cNvSpPr>
          <p:nvPr>
            <p:ph type="subTitle" idx="1"/>
          </p:nvPr>
        </p:nvSpPr>
        <p:spPr>
          <a:xfrm>
            <a:off x="1198762" y="1104644"/>
            <a:ext cx="6373500" cy="3172784"/>
          </a:xfrm>
          <a:prstGeom prst="rect">
            <a:avLst/>
          </a:prstGeom>
        </p:spPr>
        <p:txBody>
          <a:bodyPr spcFirstLastPara="1" wrap="square" lIns="91425" tIns="91425" rIns="91425" bIns="91425" anchor="ctr" anchorCtr="0">
            <a:noAutofit/>
          </a:bodyPr>
          <a:lstStyle/>
          <a:p>
            <a:pPr marL="285750" indent="-285750" algn="just">
              <a:buFont typeface="Arial" panose="020B0604020202020204" pitchFamily="34" charset="0"/>
              <a:buChar char="•"/>
            </a:pPr>
            <a:r>
              <a:rPr lang="en-IN" b="0" i="0">
                <a:solidFill>
                  <a:srgbClr val="1F2328"/>
                </a:solidFill>
                <a:effectLst/>
                <a:latin typeface="-apple-system"/>
              </a:rPr>
              <a:t>A cross-platform application designed for users who want to create delicious meals using the ingredients they have on hand. The app leverages the power of Large Language Models (LLMs) and image recognition technology to identify edible ingredients from images provided by the user and then recommends detailed recipes based on these ingredients.</a:t>
            </a:r>
          </a:p>
          <a:p>
            <a:pPr marL="285750" indent="-285750" algn="just">
              <a:buFont typeface="Arial" panose="020B0604020202020204" pitchFamily="34" charset="0"/>
              <a:buChar char="•"/>
            </a:pPr>
            <a:r>
              <a:rPr lang="en-IN">
                <a:solidFill>
                  <a:srgbClr val="1F2328"/>
                </a:solidFill>
                <a:latin typeface="-apple-system"/>
              </a:rPr>
              <a:t>After carefully evaluating numerous available APIs and techniques, we opted for the Google Vision API to identify edible ingredients within images. And for generating valid recipes, we are leveraging the cutting-edge technology of Generative AI.</a:t>
            </a:r>
            <a:endParaRPr lang="en-IN"/>
          </a:p>
        </p:txBody>
      </p:sp>
    </p:spTree>
  </p:cSld>
  <p:clrMapOvr>
    <a:masterClrMapping/>
  </p:clrMapOvr>
  <p:transition spd="slow">
    <p:comb/>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39" descr="Free Images : building, monument, asia, landmark, modern, place of ..."/>
          <p:cNvPicPr preferRelativeResize="0"/>
          <p:nvPr/>
        </p:nvPicPr>
        <p:blipFill>
          <a:blip r:embed="rId3">
            <a:extLst>
              <a:ext uri="{837473B0-CC2E-450A-ABE3-18F120FF3D39}">
                <a1611:picAttrSrcUrl xmlns:a1611="http://schemas.microsoft.com/office/drawing/2016/11/main" r:id="rId4"/>
              </a:ext>
            </a:extLst>
          </a:blip>
          <a:srcRect t="7867" b="7867"/>
          <a:stretch/>
        </p:blipFill>
        <p:spPr>
          <a:xfrm>
            <a:off x="909275" y="722425"/>
            <a:ext cx="2926200" cy="3698700"/>
          </a:xfrm>
          <a:prstGeom prst="roundRect">
            <a:avLst>
              <a:gd name="adj" fmla="val 16667"/>
            </a:avLst>
          </a:prstGeom>
          <a:noFill/>
          <a:ln>
            <a:noFill/>
          </a:ln>
        </p:spPr>
      </p:pic>
      <p:cxnSp>
        <p:nvCxnSpPr>
          <p:cNvPr id="797" name="Google Shape;797;p39"/>
          <p:cNvCxnSpPr/>
          <p:nvPr/>
        </p:nvCxnSpPr>
        <p:spPr>
          <a:xfrm rot="10800000">
            <a:off x="4616285" y="2549128"/>
            <a:ext cx="1694400" cy="0"/>
          </a:xfrm>
          <a:prstGeom prst="straightConnector1">
            <a:avLst/>
          </a:prstGeom>
          <a:noFill/>
          <a:ln w="19050" cap="flat" cmpd="sng">
            <a:solidFill>
              <a:srgbClr val="DF665D"/>
            </a:solidFill>
            <a:prstDash val="dot"/>
            <a:round/>
            <a:headEnd type="none" w="med" len="med"/>
            <a:tailEnd type="none" w="med" len="med"/>
          </a:ln>
        </p:spPr>
      </p:cxnSp>
      <p:grpSp>
        <p:nvGrpSpPr>
          <p:cNvPr id="798" name="Google Shape;798;p39"/>
          <p:cNvGrpSpPr/>
          <p:nvPr/>
        </p:nvGrpSpPr>
        <p:grpSpPr>
          <a:xfrm rot="-1894042">
            <a:off x="3250153" y="3886454"/>
            <a:ext cx="750681" cy="648951"/>
            <a:chOff x="5177300" y="2314950"/>
            <a:chExt cx="341575" cy="312400"/>
          </a:xfrm>
        </p:grpSpPr>
        <p:sp>
          <p:nvSpPr>
            <p:cNvPr id="799" name="Google Shape;799;p39"/>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39"/>
          <p:cNvGrpSpPr/>
          <p:nvPr/>
        </p:nvGrpSpPr>
        <p:grpSpPr>
          <a:xfrm rot="10671461">
            <a:off x="685754" y="537630"/>
            <a:ext cx="747444" cy="646107"/>
            <a:chOff x="5177300" y="2314950"/>
            <a:chExt cx="341575" cy="312400"/>
          </a:xfrm>
        </p:grpSpPr>
        <p:sp>
          <p:nvSpPr>
            <p:cNvPr id="805" name="Google Shape;805;p39"/>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9"/>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 name="Google Shape;810;p39"/>
          <p:cNvSpPr txBox="1">
            <a:spLocks noGrp="1"/>
          </p:cNvSpPr>
          <p:nvPr>
            <p:ph type="title"/>
          </p:nvPr>
        </p:nvSpPr>
        <p:spPr>
          <a:xfrm>
            <a:off x="4507991" y="1336990"/>
            <a:ext cx="4498800" cy="9916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a:t>
            </a:r>
            <a:endParaRPr/>
          </a:p>
        </p:txBody>
      </p:sp>
      <p:sp>
        <p:nvSpPr>
          <p:cNvPr id="814" name="Google Shape;814;p39"/>
          <p:cNvSpPr txBox="1">
            <a:spLocks noGrp="1"/>
          </p:cNvSpPr>
          <p:nvPr>
            <p:ph type="subTitle" idx="4"/>
          </p:nvPr>
        </p:nvSpPr>
        <p:spPr>
          <a:xfrm>
            <a:off x="4507991" y="2990087"/>
            <a:ext cx="4077549" cy="1180599"/>
          </a:xfrm>
          <a:prstGeom prst="rect">
            <a:avLst/>
          </a:prstGeom>
        </p:spPr>
        <p:txBody>
          <a:bodyPr spcFirstLastPara="1" wrap="square" lIns="91425" tIns="91425" rIns="91425" bIns="91425" anchor="t" anchorCtr="0">
            <a:noAutofit/>
          </a:bodyPr>
          <a:lstStyle/>
          <a:p>
            <a:pPr algn="just"/>
            <a:r>
              <a:rPr lang="en" sz="1600">
                <a:solidFill>
                  <a:schemeClr val="dk1"/>
                </a:solidFill>
              </a:rPr>
              <a:t>The basic design and architecture, that we used to </a:t>
            </a:r>
            <a:r>
              <a:rPr lang="en-IN" sz="1600">
                <a:solidFill>
                  <a:schemeClr val="dk1"/>
                </a:solidFill>
              </a:rPr>
              <a:t>ensure robust performance and seamless user experiences across diverse devices and platforms.</a:t>
            </a:r>
            <a:endParaRPr/>
          </a:p>
        </p:txBody>
      </p:sp>
    </p:spTree>
  </p:cSld>
  <p:clrMapOvr>
    <a:masterClrMapping/>
  </p:clrMapOvr>
  <p:transition spd="slow">
    <p:comb/>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grpSp>
        <p:nvGrpSpPr>
          <p:cNvPr id="831" name="Google Shape;831;p41"/>
          <p:cNvGrpSpPr/>
          <p:nvPr/>
        </p:nvGrpSpPr>
        <p:grpSpPr>
          <a:xfrm rot="-5400000">
            <a:off x="2942393" y="1307830"/>
            <a:ext cx="557997" cy="510337"/>
            <a:chOff x="5177300" y="2314950"/>
            <a:chExt cx="341575" cy="312400"/>
          </a:xfrm>
        </p:grpSpPr>
        <p:sp>
          <p:nvSpPr>
            <p:cNvPr id="832" name="Google Shape;832;p41"/>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41"/>
          <p:cNvGrpSpPr/>
          <p:nvPr/>
        </p:nvGrpSpPr>
        <p:grpSpPr>
          <a:xfrm rot="5400000">
            <a:off x="358368" y="3803330"/>
            <a:ext cx="557997" cy="510337"/>
            <a:chOff x="5177300" y="2314950"/>
            <a:chExt cx="341575" cy="312400"/>
          </a:xfrm>
        </p:grpSpPr>
        <p:sp>
          <p:nvSpPr>
            <p:cNvPr id="838" name="Google Shape;838;p41"/>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1"/>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1"/>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raphic 4" descr="Smart Phone with solid fill">
            <a:extLst>
              <a:ext uri="{FF2B5EF4-FFF2-40B4-BE49-F238E27FC236}">
                <a16:creationId xmlns:a16="http://schemas.microsoft.com/office/drawing/2014/main" id="{B2E5C8BD-7A37-1FCF-262C-8BAE251616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858" y="1104357"/>
            <a:ext cx="1003995" cy="1003995"/>
          </a:xfrm>
          <a:prstGeom prst="rect">
            <a:avLst/>
          </a:prstGeom>
        </p:spPr>
      </p:pic>
      <p:pic>
        <p:nvPicPr>
          <p:cNvPr id="7" name="Graphic 6" descr="Server with solid fill">
            <a:extLst>
              <a:ext uri="{FF2B5EF4-FFF2-40B4-BE49-F238E27FC236}">
                <a16:creationId xmlns:a16="http://schemas.microsoft.com/office/drawing/2014/main" id="{C1F618B7-5CE7-E75F-A04C-CAF7CDFDCE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92885" y="1193952"/>
            <a:ext cx="914400" cy="914400"/>
          </a:xfrm>
          <a:prstGeom prst="rect">
            <a:avLst/>
          </a:prstGeom>
        </p:spPr>
      </p:pic>
      <p:pic>
        <p:nvPicPr>
          <p:cNvPr id="15" name="Picture 14">
            <a:extLst>
              <a:ext uri="{FF2B5EF4-FFF2-40B4-BE49-F238E27FC236}">
                <a16:creationId xmlns:a16="http://schemas.microsoft.com/office/drawing/2014/main" id="{27900696-47AE-29E6-B801-4E8A0D41B63C}"/>
              </a:ext>
            </a:extLst>
          </p:cNvPr>
          <p:cNvPicPr>
            <a:picLocks noChangeAspect="1"/>
          </p:cNvPicPr>
          <p:nvPr/>
        </p:nvPicPr>
        <p:blipFill rotWithShape="1">
          <a:blip r:embed="rId7"/>
          <a:srcRect r="75336"/>
          <a:stretch/>
        </p:blipFill>
        <p:spPr>
          <a:xfrm>
            <a:off x="486054" y="3360648"/>
            <a:ext cx="1591491" cy="1240119"/>
          </a:xfrm>
          <a:prstGeom prst="rect">
            <a:avLst/>
          </a:prstGeom>
        </p:spPr>
      </p:pic>
      <p:grpSp>
        <p:nvGrpSpPr>
          <p:cNvPr id="27" name="Group 26">
            <a:extLst>
              <a:ext uri="{FF2B5EF4-FFF2-40B4-BE49-F238E27FC236}">
                <a16:creationId xmlns:a16="http://schemas.microsoft.com/office/drawing/2014/main" id="{8188A6D2-9394-F267-95E6-018A1AFFF38A}"/>
              </a:ext>
            </a:extLst>
          </p:cNvPr>
          <p:cNvGrpSpPr/>
          <p:nvPr/>
        </p:nvGrpSpPr>
        <p:grpSpPr>
          <a:xfrm>
            <a:off x="425084" y="2108352"/>
            <a:ext cx="762865" cy="1101192"/>
            <a:chOff x="977154" y="2108352"/>
            <a:chExt cx="762865" cy="1101192"/>
          </a:xfrm>
        </p:grpSpPr>
        <p:cxnSp>
          <p:nvCxnSpPr>
            <p:cNvPr id="17" name="Straight Arrow Connector 16">
              <a:extLst>
                <a:ext uri="{FF2B5EF4-FFF2-40B4-BE49-F238E27FC236}">
                  <a16:creationId xmlns:a16="http://schemas.microsoft.com/office/drawing/2014/main" id="{EE8ABCAA-C560-A02F-1D9A-2E7A96B09628}"/>
                </a:ext>
              </a:extLst>
            </p:cNvPr>
            <p:cNvCxnSpPr/>
            <p:nvPr/>
          </p:nvCxnSpPr>
          <p:spPr>
            <a:xfrm>
              <a:off x="1740019" y="2108352"/>
              <a:ext cx="0" cy="11011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D73BDF01-B924-9E73-9722-D408CF402D64}"/>
                </a:ext>
              </a:extLst>
            </p:cNvPr>
            <p:cNvSpPr txBox="1"/>
            <p:nvPr/>
          </p:nvSpPr>
          <p:spPr>
            <a:xfrm>
              <a:off x="977154" y="2366393"/>
              <a:ext cx="748215" cy="523220"/>
            </a:xfrm>
            <a:prstGeom prst="rect">
              <a:avLst/>
            </a:prstGeom>
            <a:noFill/>
          </p:spPr>
          <p:txBody>
            <a:bodyPr wrap="square" rtlCol="0">
              <a:spAutoFit/>
            </a:bodyPr>
            <a:lstStyle/>
            <a:p>
              <a:r>
                <a:rPr lang="en-US"/>
                <a:t>Image Upload</a:t>
              </a:r>
            </a:p>
          </p:txBody>
        </p:sp>
      </p:grpSp>
      <p:sp>
        <p:nvSpPr>
          <p:cNvPr id="19" name="TextBox 18">
            <a:extLst>
              <a:ext uri="{FF2B5EF4-FFF2-40B4-BE49-F238E27FC236}">
                <a16:creationId xmlns:a16="http://schemas.microsoft.com/office/drawing/2014/main" id="{AE0F7B54-0307-145D-1B42-A30DBF82E42D}"/>
              </a:ext>
            </a:extLst>
          </p:cNvPr>
          <p:cNvSpPr txBox="1"/>
          <p:nvPr/>
        </p:nvSpPr>
        <p:spPr>
          <a:xfrm>
            <a:off x="726589" y="4485517"/>
            <a:ext cx="1040670" cy="307777"/>
          </a:xfrm>
          <a:prstGeom prst="rect">
            <a:avLst/>
          </a:prstGeom>
          <a:noFill/>
        </p:spPr>
        <p:txBody>
          <a:bodyPr wrap="none" rtlCol="0">
            <a:spAutoFit/>
          </a:bodyPr>
          <a:lstStyle/>
          <a:p>
            <a:r>
              <a:rPr lang="en-US" err="1"/>
              <a:t>Cloudinary</a:t>
            </a:r>
            <a:endParaRPr lang="en-US"/>
          </a:p>
        </p:txBody>
      </p:sp>
      <p:grpSp>
        <p:nvGrpSpPr>
          <p:cNvPr id="2" name="Group 1">
            <a:extLst>
              <a:ext uri="{FF2B5EF4-FFF2-40B4-BE49-F238E27FC236}">
                <a16:creationId xmlns:a16="http://schemas.microsoft.com/office/drawing/2014/main" id="{98FB32F5-0A1F-D42B-3587-B2C2407DD3E2}"/>
              </a:ext>
            </a:extLst>
          </p:cNvPr>
          <p:cNvGrpSpPr/>
          <p:nvPr/>
        </p:nvGrpSpPr>
        <p:grpSpPr>
          <a:xfrm>
            <a:off x="6645889" y="1076994"/>
            <a:ext cx="2157963" cy="1529998"/>
            <a:chOff x="6631468" y="1054176"/>
            <a:chExt cx="2157963" cy="1529998"/>
          </a:xfrm>
        </p:grpSpPr>
        <p:pic>
          <p:nvPicPr>
            <p:cNvPr id="21" name="Picture 20">
              <a:extLst>
                <a:ext uri="{FF2B5EF4-FFF2-40B4-BE49-F238E27FC236}">
                  <a16:creationId xmlns:a16="http://schemas.microsoft.com/office/drawing/2014/main" id="{290B08FD-F9E4-A55F-BDDE-981F0A117EA6}"/>
                </a:ext>
              </a:extLst>
            </p:cNvPr>
            <p:cNvPicPr>
              <a:picLocks noChangeAspect="1"/>
            </p:cNvPicPr>
            <p:nvPr/>
          </p:nvPicPr>
          <p:blipFill>
            <a:blip r:embed="rId8"/>
            <a:stretch>
              <a:fillRect/>
            </a:stretch>
          </p:blipFill>
          <p:spPr>
            <a:xfrm>
              <a:off x="7040161" y="1054176"/>
              <a:ext cx="1340578" cy="1193952"/>
            </a:xfrm>
            <a:prstGeom prst="rect">
              <a:avLst/>
            </a:prstGeom>
          </p:spPr>
        </p:pic>
        <p:sp>
          <p:nvSpPr>
            <p:cNvPr id="22" name="TextBox 21">
              <a:extLst>
                <a:ext uri="{FF2B5EF4-FFF2-40B4-BE49-F238E27FC236}">
                  <a16:creationId xmlns:a16="http://schemas.microsoft.com/office/drawing/2014/main" id="{B6862B2E-F442-2999-86EB-915BF60B17C4}"/>
                </a:ext>
              </a:extLst>
            </p:cNvPr>
            <p:cNvSpPr txBox="1"/>
            <p:nvPr/>
          </p:nvSpPr>
          <p:spPr>
            <a:xfrm>
              <a:off x="6631468" y="2276397"/>
              <a:ext cx="2157963" cy="307777"/>
            </a:xfrm>
            <a:prstGeom prst="rect">
              <a:avLst/>
            </a:prstGeom>
            <a:noFill/>
          </p:spPr>
          <p:txBody>
            <a:bodyPr wrap="square" rtlCol="0">
              <a:spAutoFit/>
            </a:bodyPr>
            <a:lstStyle/>
            <a:p>
              <a:r>
                <a:rPr lang="en-US"/>
                <a:t>Google Cloud Vision API</a:t>
              </a:r>
            </a:p>
          </p:txBody>
        </p:sp>
      </p:grpSp>
      <p:cxnSp>
        <p:nvCxnSpPr>
          <p:cNvPr id="24" name="Straight Arrow Connector 23">
            <a:extLst>
              <a:ext uri="{FF2B5EF4-FFF2-40B4-BE49-F238E27FC236}">
                <a16:creationId xmlns:a16="http://schemas.microsoft.com/office/drawing/2014/main" id="{A9F3C6F7-8292-DDED-3354-269FF2E84758}"/>
              </a:ext>
            </a:extLst>
          </p:cNvPr>
          <p:cNvCxnSpPr>
            <a:cxnSpLocks/>
          </p:cNvCxnSpPr>
          <p:nvPr/>
        </p:nvCxnSpPr>
        <p:spPr>
          <a:xfrm>
            <a:off x="1767259" y="1651152"/>
            <a:ext cx="263537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8CB56E6C-0165-8FDB-85A8-BDD4F4577BC6}"/>
              </a:ext>
            </a:extLst>
          </p:cNvPr>
          <p:cNvCxnSpPr>
            <a:cxnSpLocks/>
          </p:cNvCxnSpPr>
          <p:nvPr/>
        </p:nvCxnSpPr>
        <p:spPr>
          <a:xfrm flipV="1">
            <a:off x="1517712" y="2108352"/>
            <a:ext cx="0" cy="11011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1" name="TextBox 30">
            <a:extLst>
              <a:ext uri="{FF2B5EF4-FFF2-40B4-BE49-F238E27FC236}">
                <a16:creationId xmlns:a16="http://schemas.microsoft.com/office/drawing/2014/main" id="{04F406BF-5A99-9166-F97E-CDB363528EDA}"/>
              </a:ext>
            </a:extLst>
          </p:cNvPr>
          <p:cNvSpPr txBox="1"/>
          <p:nvPr/>
        </p:nvSpPr>
        <p:spPr>
          <a:xfrm>
            <a:off x="1532363" y="2429858"/>
            <a:ext cx="1090363" cy="307777"/>
          </a:xfrm>
          <a:prstGeom prst="rect">
            <a:avLst/>
          </a:prstGeom>
          <a:noFill/>
        </p:spPr>
        <p:txBody>
          <a:bodyPr wrap="none" rtlCol="0">
            <a:spAutoFit/>
          </a:bodyPr>
          <a:lstStyle/>
          <a:p>
            <a:r>
              <a:rPr lang="en-US"/>
              <a:t>Image URL</a:t>
            </a:r>
          </a:p>
        </p:txBody>
      </p:sp>
      <p:sp>
        <p:nvSpPr>
          <p:cNvPr id="32" name="TextBox 31">
            <a:extLst>
              <a:ext uri="{FF2B5EF4-FFF2-40B4-BE49-F238E27FC236}">
                <a16:creationId xmlns:a16="http://schemas.microsoft.com/office/drawing/2014/main" id="{70FA0E56-1FAC-30DE-EEE2-DDDF65A5CDA9}"/>
              </a:ext>
            </a:extLst>
          </p:cNvPr>
          <p:cNvSpPr txBox="1"/>
          <p:nvPr/>
        </p:nvSpPr>
        <p:spPr>
          <a:xfrm>
            <a:off x="2050304" y="1142286"/>
            <a:ext cx="2270393" cy="461665"/>
          </a:xfrm>
          <a:prstGeom prst="rect">
            <a:avLst/>
          </a:prstGeom>
          <a:noFill/>
        </p:spPr>
        <p:txBody>
          <a:bodyPr wrap="square" rtlCol="0">
            <a:spAutoFit/>
          </a:bodyPr>
          <a:lstStyle/>
          <a:p>
            <a:r>
              <a:rPr lang="en-US" sz="1200"/>
              <a:t>If(image)</a:t>
            </a:r>
            <a:br>
              <a:rPr lang="en-US" sz="1200"/>
            </a:br>
            <a:r>
              <a:rPr lang="en-US" sz="1200"/>
              <a:t>   </a:t>
            </a:r>
            <a:r>
              <a:rPr lang="en-US" sz="1200" err="1"/>
              <a:t>searchQuery</a:t>
            </a:r>
            <a:r>
              <a:rPr lang="en-US" sz="1200"/>
              <a:t> = </a:t>
            </a:r>
            <a:r>
              <a:rPr lang="en-US" sz="1200" err="1"/>
              <a:t>imageURL</a:t>
            </a:r>
            <a:endParaRPr lang="en-US" sz="1200"/>
          </a:p>
        </p:txBody>
      </p:sp>
      <p:sp>
        <p:nvSpPr>
          <p:cNvPr id="33" name="TextBox 32">
            <a:extLst>
              <a:ext uri="{FF2B5EF4-FFF2-40B4-BE49-F238E27FC236}">
                <a16:creationId xmlns:a16="http://schemas.microsoft.com/office/drawing/2014/main" id="{A83DB62A-5C0E-F66C-CDF1-B6C7D8D3E240}"/>
              </a:ext>
            </a:extLst>
          </p:cNvPr>
          <p:cNvSpPr txBox="1"/>
          <p:nvPr/>
        </p:nvSpPr>
        <p:spPr>
          <a:xfrm>
            <a:off x="2052876" y="1732250"/>
            <a:ext cx="2000869" cy="461665"/>
          </a:xfrm>
          <a:prstGeom prst="rect">
            <a:avLst/>
          </a:prstGeom>
          <a:noFill/>
        </p:spPr>
        <p:txBody>
          <a:bodyPr wrap="none" rtlCol="0">
            <a:spAutoFit/>
          </a:bodyPr>
          <a:lstStyle/>
          <a:p>
            <a:r>
              <a:rPr lang="en-US" sz="1200"/>
              <a:t>If(!image) </a:t>
            </a:r>
          </a:p>
          <a:p>
            <a:r>
              <a:rPr lang="en-US" sz="1200"/>
              <a:t>   </a:t>
            </a:r>
            <a:r>
              <a:rPr lang="en-US" sz="1200" err="1"/>
              <a:t>searchQuery</a:t>
            </a:r>
            <a:r>
              <a:rPr lang="en-US" sz="1200"/>
              <a:t> = </a:t>
            </a:r>
            <a:r>
              <a:rPr lang="en-US" sz="1200" err="1"/>
              <a:t>formData</a:t>
            </a:r>
            <a:endParaRPr lang="en-US" sz="1200"/>
          </a:p>
        </p:txBody>
      </p:sp>
      <p:grpSp>
        <p:nvGrpSpPr>
          <p:cNvPr id="34" name="Group 33">
            <a:extLst>
              <a:ext uri="{FF2B5EF4-FFF2-40B4-BE49-F238E27FC236}">
                <a16:creationId xmlns:a16="http://schemas.microsoft.com/office/drawing/2014/main" id="{4444B1DA-33C2-0F2F-B2CD-443C4BBC4152}"/>
              </a:ext>
            </a:extLst>
          </p:cNvPr>
          <p:cNvGrpSpPr/>
          <p:nvPr/>
        </p:nvGrpSpPr>
        <p:grpSpPr>
          <a:xfrm>
            <a:off x="6914611" y="3209544"/>
            <a:ext cx="1766830" cy="1481048"/>
            <a:chOff x="4406380" y="3166949"/>
            <a:chExt cx="1766830" cy="1481048"/>
          </a:xfrm>
        </p:grpSpPr>
        <p:pic>
          <p:nvPicPr>
            <p:cNvPr id="9" name="Graphic 8" descr="Database outline">
              <a:extLst>
                <a:ext uri="{FF2B5EF4-FFF2-40B4-BE49-F238E27FC236}">
                  <a16:creationId xmlns:a16="http://schemas.microsoft.com/office/drawing/2014/main" id="{5A7E5C93-FB8F-E002-C318-6CCE97EB6F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32595" y="3166949"/>
              <a:ext cx="914400" cy="914400"/>
            </a:xfrm>
            <a:prstGeom prst="rect">
              <a:avLst/>
            </a:prstGeom>
          </p:spPr>
        </p:pic>
        <p:sp>
          <p:nvSpPr>
            <p:cNvPr id="35" name="TextBox 34">
              <a:extLst>
                <a:ext uri="{FF2B5EF4-FFF2-40B4-BE49-F238E27FC236}">
                  <a16:creationId xmlns:a16="http://schemas.microsoft.com/office/drawing/2014/main" id="{F6801801-DDAB-F4D5-7614-8E6D4CECB1FA}"/>
                </a:ext>
              </a:extLst>
            </p:cNvPr>
            <p:cNvSpPr txBox="1"/>
            <p:nvPr/>
          </p:nvSpPr>
          <p:spPr>
            <a:xfrm>
              <a:off x="4406380" y="4124777"/>
              <a:ext cx="1766830" cy="523220"/>
            </a:xfrm>
            <a:prstGeom prst="rect">
              <a:avLst/>
            </a:prstGeom>
            <a:noFill/>
          </p:spPr>
          <p:txBody>
            <a:bodyPr wrap="none" rtlCol="0">
              <a:spAutoFit/>
            </a:bodyPr>
            <a:lstStyle/>
            <a:p>
              <a:r>
                <a:rPr lang="en-US"/>
                <a:t>MongoDB to store </a:t>
              </a:r>
              <a:br>
                <a:rPr lang="en-US"/>
              </a:br>
              <a:r>
                <a:rPr lang="en-US"/>
                <a:t>state of the Process</a:t>
              </a:r>
            </a:p>
          </p:txBody>
        </p:sp>
      </p:grpSp>
      <p:sp>
        <p:nvSpPr>
          <p:cNvPr id="49" name="TextBox 48">
            <a:extLst>
              <a:ext uri="{FF2B5EF4-FFF2-40B4-BE49-F238E27FC236}">
                <a16:creationId xmlns:a16="http://schemas.microsoft.com/office/drawing/2014/main" id="{8BA4703F-D50D-02D0-ECDC-CAFB21F32E8E}"/>
              </a:ext>
            </a:extLst>
          </p:cNvPr>
          <p:cNvSpPr txBox="1"/>
          <p:nvPr/>
        </p:nvSpPr>
        <p:spPr>
          <a:xfrm>
            <a:off x="4527197" y="2050806"/>
            <a:ext cx="712054" cy="307777"/>
          </a:xfrm>
          <a:prstGeom prst="rect">
            <a:avLst/>
          </a:prstGeom>
          <a:noFill/>
        </p:spPr>
        <p:txBody>
          <a:bodyPr wrap="square" rtlCol="0">
            <a:spAutoFit/>
          </a:bodyPr>
          <a:lstStyle/>
          <a:p>
            <a:r>
              <a:rPr lang="en-US"/>
              <a:t>Server</a:t>
            </a:r>
          </a:p>
        </p:txBody>
      </p:sp>
      <p:sp>
        <p:nvSpPr>
          <p:cNvPr id="10" name="Arc 9">
            <a:extLst>
              <a:ext uri="{FF2B5EF4-FFF2-40B4-BE49-F238E27FC236}">
                <a16:creationId xmlns:a16="http://schemas.microsoft.com/office/drawing/2014/main" id="{C3A90F3E-B78C-3013-C681-CDF8C638A9F3}"/>
              </a:ext>
            </a:extLst>
          </p:cNvPr>
          <p:cNvSpPr/>
          <p:nvPr/>
        </p:nvSpPr>
        <p:spPr>
          <a:xfrm>
            <a:off x="1517713" y="728853"/>
            <a:ext cx="3305524" cy="1113140"/>
          </a:xfrm>
          <a:prstGeom prst="arc">
            <a:avLst>
              <a:gd name="adj1" fmla="val 11282756"/>
              <a:gd name="adj2" fmla="val 2157232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C884BCFE-56D2-6AA3-688B-FC79171EECA8}"/>
              </a:ext>
            </a:extLst>
          </p:cNvPr>
          <p:cNvCxnSpPr>
            <a:cxnSpLocks/>
          </p:cNvCxnSpPr>
          <p:nvPr/>
        </p:nvCxnSpPr>
        <p:spPr>
          <a:xfrm flipV="1">
            <a:off x="5236616" y="1462713"/>
            <a:ext cx="1709993" cy="118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 name="Straight Arrow Connector 5">
            <a:extLst>
              <a:ext uri="{FF2B5EF4-FFF2-40B4-BE49-F238E27FC236}">
                <a16:creationId xmlns:a16="http://schemas.microsoft.com/office/drawing/2014/main" id="{86B16B85-29D2-C866-5C15-D652A9982A79}"/>
              </a:ext>
            </a:extLst>
          </p:cNvPr>
          <p:cNvCxnSpPr/>
          <p:nvPr/>
        </p:nvCxnSpPr>
        <p:spPr>
          <a:xfrm flipH="1">
            <a:off x="1532363" y="1058583"/>
            <a:ext cx="135216" cy="52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F3FA25D-2AA7-595F-42CC-6076DD91B240}"/>
              </a:ext>
            </a:extLst>
          </p:cNvPr>
          <p:cNvSpPr txBox="1"/>
          <p:nvPr/>
        </p:nvSpPr>
        <p:spPr>
          <a:xfrm>
            <a:off x="2167915" y="404137"/>
            <a:ext cx="2270393" cy="276999"/>
          </a:xfrm>
          <a:prstGeom prst="rect">
            <a:avLst/>
          </a:prstGeom>
          <a:noFill/>
        </p:spPr>
        <p:txBody>
          <a:bodyPr wrap="square" rtlCol="0">
            <a:spAutoFit/>
          </a:bodyPr>
          <a:lstStyle/>
          <a:p>
            <a:pPr algn="ctr"/>
            <a:r>
              <a:rPr lang="en-US" sz="1200"/>
              <a:t>Response status sent</a:t>
            </a:r>
          </a:p>
        </p:txBody>
      </p:sp>
      <p:sp>
        <p:nvSpPr>
          <p:cNvPr id="12" name="TextBox 11">
            <a:extLst>
              <a:ext uri="{FF2B5EF4-FFF2-40B4-BE49-F238E27FC236}">
                <a16:creationId xmlns:a16="http://schemas.microsoft.com/office/drawing/2014/main" id="{C508F5EE-8555-B701-C546-A9776F3961E2}"/>
              </a:ext>
            </a:extLst>
          </p:cNvPr>
          <p:cNvSpPr txBox="1"/>
          <p:nvPr/>
        </p:nvSpPr>
        <p:spPr>
          <a:xfrm>
            <a:off x="5236616" y="1142286"/>
            <a:ext cx="1883246" cy="276999"/>
          </a:xfrm>
          <a:prstGeom prst="rect">
            <a:avLst/>
          </a:prstGeom>
          <a:noFill/>
        </p:spPr>
        <p:txBody>
          <a:bodyPr wrap="square" rtlCol="0">
            <a:spAutoFit/>
          </a:bodyPr>
          <a:lstStyle/>
          <a:p>
            <a:r>
              <a:rPr lang="en-US" sz="1200"/>
              <a:t>If image, </a:t>
            </a:r>
            <a:r>
              <a:rPr lang="en-US" sz="1200" err="1"/>
              <a:t>imageUrl</a:t>
            </a:r>
            <a:r>
              <a:rPr lang="en-US" sz="1200"/>
              <a:t> sent</a:t>
            </a:r>
          </a:p>
        </p:txBody>
      </p:sp>
      <p:grpSp>
        <p:nvGrpSpPr>
          <p:cNvPr id="26" name="Group 25">
            <a:extLst>
              <a:ext uri="{FF2B5EF4-FFF2-40B4-BE49-F238E27FC236}">
                <a16:creationId xmlns:a16="http://schemas.microsoft.com/office/drawing/2014/main" id="{9D152FAF-FA89-7DFE-BCAE-B2B50A7108E5}"/>
              </a:ext>
            </a:extLst>
          </p:cNvPr>
          <p:cNvGrpSpPr/>
          <p:nvPr/>
        </p:nvGrpSpPr>
        <p:grpSpPr>
          <a:xfrm>
            <a:off x="5236616" y="1761204"/>
            <a:ext cx="1709993" cy="340377"/>
            <a:chOff x="5666576" y="1761204"/>
            <a:chExt cx="1709993" cy="340377"/>
          </a:xfrm>
        </p:grpSpPr>
        <p:cxnSp>
          <p:nvCxnSpPr>
            <p:cNvPr id="13" name="Straight Arrow Connector 12">
              <a:extLst>
                <a:ext uri="{FF2B5EF4-FFF2-40B4-BE49-F238E27FC236}">
                  <a16:creationId xmlns:a16="http://schemas.microsoft.com/office/drawing/2014/main" id="{60994297-584B-0401-462D-7047AF2ABCC4}"/>
                </a:ext>
              </a:extLst>
            </p:cNvPr>
            <p:cNvCxnSpPr>
              <a:cxnSpLocks/>
            </p:cNvCxnSpPr>
            <p:nvPr/>
          </p:nvCxnSpPr>
          <p:spPr>
            <a:xfrm flipH="1">
              <a:off x="5666576" y="1761204"/>
              <a:ext cx="1709993" cy="1397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TextBox 24">
              <a:extLst>
                <a:ext uri="{FF2B5EF4-FFF2-40B4-BE49-F238E27FC236}">
                  <a16:creationId xmlns:a16="http://schemas.microsoft.com/office/drawing/2014/main" id="{6ACF34BA-252E-080C-9039-842CCBD1D346}"/>
                </a:ext>
              </a:extLst>
            </p:cNvPr>
            <p:cNvSpPr txBox="1"/>
            <p:nvPr/>
          </p:nvSpPr>
          <p:spPr>
            <a:xfrm>
              <a:off x="5763704" y="1824582"/>
              <a:ext cx="1612865" cy="276999"/>
            </a:xfrm>
            <a:prstGeom prst="rect">
              <a:avLst/>
            </a:prstGeom>
            <a:noFill/>
          </p:spPr>
          <p:txBody>
            <a:bodyPr wrap="square" rtlCol="0">
              <a:spAutoFit/>
            </a:bodyPr>
            <a:lstStyle/>
            <a:p>
              <a:pPr algn="ctr"/>
              <a:r>
                <a:rPr lang="en-US" sz="1200"/>
                <a:t>Labels Returned</a:t>
              </a:r>
            </a:p>
          </p:txBody>
        </p:sp>
      </p:grpSp>
      <p:grpSp>
        <p:nvGrpSpPr>
          <p:cNvPr id="37" name="Group 36">
            <a:extLst>
              <a:ext uri="{FF2B5EF4-FFF2-40B4-BE49-F238E27FC236}">
                <a16:creationId xmlns:a16="http://schemas.microsoft.com/office/drawing/2014/main" id="{3B3A4EE5-1ADE-46CC-BC85-4F88D58BA934}"/>
              </a:ext>
            </a:extLst>
          </p:cNvPr>
          <p:cNvGrpSpPr/>
          <p:nvPr/>
        </p:nvGrpSpPr>
        <p:grpSpPr>
          <a:xfrm>
            <a:off x="4086588" y="3368327"/>
            <a:ext cx="1707519" cy="1347792"/>
            <a:chOff x="4399437" y="3368327"/>
            <a:chExt cx="1707519" cy="1347792"/>
          </a:xfrm>
        </p:grpSpPr>
        <p:pic>
          <p:nvPicPr>
            <p:cNvPr id="30" name="Picture 29">
              <a:extLst>
                <a:ext uri="{FF2B5EF4-FFF2-40B4-BE49-F238E27FC236}">
                  <a16:creationId xmlns:a16="http://schemas.microsoft.com/office/drawing/2014/main" id="{BEA7CB63-1E83-BA7F-F4F7-B9ADECE55FC4}"/>
                </a:ext>
              </a:extLst>
            </p:cNvPr>
            <p:cNvPicPr>
              <a:picLocks noChangeAspect="1"/>
            </p:cNvPicPr>
            <p:nvPr/>
          </p:nvPicPr>
          <p:blipFill>
            <a:blip r:embed="rId11"/>
            <a:stretch>
              <a:fillRect/>
            </a:stretch>
          </p:blipFill>
          <p:spPr>
            <a:xfrm>
              <a:off x="4705027" y="3368327"/>
              <a:ext cx="982091" cy="982091"/>
            </a:xfrm>
            <a:prstGeom prst="rect">
              <a:avLst/>
            </a:prstGeom>
          </p:spPr>
        </p:pic>
        <p:sp>
          <p:nvSpPr>
            <p:cNvPr id="36" name="TextBox 35">
              <a:extLst>
                <a:ext uri="{FF2B5EF4-FFF2-40B4-BE49-F238E27FC236}">
                  <a16:creationId xmlns:a16="http://schemas.microsoft.com/office/drawing/2014/main" id="{D62F7CF1-D15E-AE11-C0DA-8A7CC46E896C}"/>
                </a:ext>
              </a:extLst>
            </p:cNvPr>
            <p:cNvSpPr txBox="1"/>
            <p:nvPr/>
          </p:nvSpPr>
          <p:spPr>
            <a:xfrm>
              <a:off x="4399437" y="4408342"/>
              <a:ext cx="1707519" cy="307777"/>
            </a:xfrm>
            <a:prstGeom prst="rect">
              <a:avLst/>
            </a:prstGeom>
            <a:noFill/>
          </p:spPr>
          <p:txBody>
            <a:bodyPr wrap="none" rtlCol="0">
              <a:spAutoFit/>
            </a:bodyPr>
            <a:lstStyle/>
            <a:p>
              <a:r>
                <a:rPr lang="en-US"/>
                <a:t>GPT 3.5 Turbo API</a:t>
              </a:r>
            </a:p>
          </p:txBody>
        </p:sp>
      </p:grpSp>
      <p:grpSp>
        <p:nvGrpSpPr>
          <p:cNvPr id="43" name="Group 42">
            <a:extLst>
              <a:ext uri="{FF2B5EF4-FFF2-40B4-BE49-F238E27FC236}">
                <a16:creationId xmlns:a16="http://schemas.microsoft.com/office/drawing/2014/main" id="{EC70F6A0-B091-822E-CE1D-3A2A0B9ECEFF}"/>
              </a:ext>
            </a:extLst>
          </p:cNvPr>
          <p:cNvGrpSpPr/>
          <p:nvPr/>
        </p:nvGrpSpPr>
        <p:grpSpPr>
          <a:xfrm>
            <a:off x="4088056" y="2368431"/>
            <a:ext cx="688053" cy="850961"/>
            <a:chOff x="4201543" y="2358583"/>
            <a:chExt cx="688053" cy="850961"/>
          </a:xfrm>
        </p:grpSpPr>
        <p:cxnSp>
          <p:nvCxnSpPr>
            <p:cNvPr id="39" name="Straight Arrow Connector 38">
              <a:extLst>
                <a:ext uri="{FF2B5EF4-FFF2-40B4-BE49-F238E27FC236}">
                  <a16:creationId xmlns:a16="http://schemas.microsoft.com/office/drawing/2014/main" id="{435A7E9D-6BF3-7486-57F8-DE8535B65683}"/>
                </a:ext>
              </a:extLst>
            </p:cNvPr>
            <p:cNvCxnSpPr>
              <a:cxnSpLocks/>
              <a:stCxn id="49" idx="2"/>
            </p:cNvCxnSpPr>
            <p:nvPr/>
          </p:nvCxnSpPr>
          <p:spPr>
            <a:xfrm>
              <a:off x="4883224" y="2358583"/>
              <a:ext cx="0" cy="8509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2" name="TextBox 41">
              <a:extLst>
                <a:ext uri="{FF2B5EF4-FFF2-40B4-BE49-F238E27FC236}">
                  <a16:creationId xmlns:a16="http://schemas.microsoft.com/office/drawing/2014/main" id="{DE38746C-3BAD-A386-0F90-5A6F43C8BA4B}"/>
                </a:ext>
              </a:extLst>
            </p:cNvPr>
            <p:cNvSpPr txBox="1"/>
            <p:nvPr/>
          </p:nvSpPr>
          <p:spPr>
            <a:xfrm>
              <a:off x="4201543" y="2468988"/>
              <a:ext cx="688053" cy="646331"/>
            </a:xfrm>
            <a:prstGeom prst="rect">
              <a:avLst/>
            </a:prstGeom>
            <a:noFill/>
          </p:spPr>
          <p:txBody>
            <a:bodyPr wrap="square" rtlCol="0">
              <a:spAutoFit/>
            </a:bodyPr>
            <a:lstStyle/>
            <a:p>
              <a:pPr algn="ctr"/>
              <a:r>
                <a:rPr lang="en-US" sz="1200"/>
                <a:t>Prompt + Labels</a:t>
              </a:r>
            </a:p>
          </p:txBody>
        </p:sp>
      </p:grpSp>
      <p:grpSp>
        <p:nvGrpSpPr>
          <p:cNvPr id="48" name="Group 47">
            <a:extLst>
              <a:ext uri="{FF2B5EF4-FFF2-40B4-BE49-F238E27FC236}">
                <a16:creationId xmlns:a16="http://schemas.microsoft.com/office/drawing/2014/main" id="{0E883087-2ED0-809A-594F-E8B158ADBBFE}"/>
              </a:ext>
            </a:extLst>
          </p:cNvPr>
          <p:cNvGrpSpPr/>
          <p:nvPr/>
        </p:nvGrpSpPr>
        <p:grpSpPr>
          <a:xfrm>
            <a:off x="4958281" y="2366393"/>
            <a:ext cx="1109454" cy="843151"/>
            <a:chOff x="5479952" y="2366393"/>
            <a:chExt cx="1109454" cy="843151"/>
          </a:xfrm>
        </p:grpSpPr>
        <p:cxnSp>
          <p:nvCxnSpPr>
            <p:cNvPr id="45" name="Straight Arrow Connector 44">
              <a:extLst>
                <a:ext uri="{FF2B5EF4-FFF2-40B4-BE49-F238E27FC236}">
                  <a16:creationId xmlns:a16="http://schemas.microsoft.com/office/drawing/2014/main" id="{ACC78CED-56F0-34DC-903E-DEA0CCB18E73}"/>
                </a:ext>
              </a:extLst>
            </p:cNvPr>
            <p:cNvCxnSpPr>
              <a:cxnSpLocks/>
            </p:cNvCxnSpPr>
            <p:nvPr/>
          </p:nvCxnSpPr>
          <p:spPr>
            <a:xfrm flipV="1">
              <a:off x="5504688" y="2366393"/>
              <a:ext cx="0" cy="84315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7" name="TextBox 46">
              <a:extLst>
                <a:ext uri="{FF2B5EF4-FFF2-40B4-BE49-F238E27FC236}">
                  <a16:creationId xmlns:a16="http://schemas.microsoft.com/office/drawing/2014/main" id="{00DE1D4C-E29F-6613-F005-1292445E818B}"/>
                </a:ext>
              </a:extLst>
            </p:cNvPr>
            <p:cNvSpPr txBox="1"/>
            <p:nvPr/>
          </p:nvSpPr>
          <p:spPr>
            <a:xfrm>
              <a:off x="5479952" y="2614802"/>
              <a:ext cx="1109454" cy="461665"/>
            </a:xfrm>
            <a:prstGeom prst="rect">
              <a:avLst/>
            </a:prstGeom>
            <a:noFill/>
          </p:spPr>
          <p:txBody>
            <a:bodyPr wrap="square" rtlCol="0">
              <a:spAutoFit/>
            </a:bodyPr>
            <a:lstStyle/>
            <a:p>
              <a:r>
                <a:rPr lang="en-US" sz="1200"/>
                <a:t>Recipe as Response</a:t>
              </a:r>
            </a:p>
          </p:txBody>
        </p:sp>
      </p:grpSp>
      <p:sp>
        <p:nvSpPr>
          <p:cNvPr id="16" name="Left-right Arrow 15">
            <a:extLst>
              <a:ext uri="{FF2B5EF4-FFF2-40B4-BE49-F238E27FC236}">
                <a16:creationId xmlns:a16="http://schemas.microsoft.com/office/drawing/2014/main" id="{A4A99106-B775-B1BB-03EB-F696EADB7C4B}"/>
              </a:ext>
            </a:extLst>
          </p:cNvPr>
          <p:cNvSpPr/>
          <p:nvPr/>
        </p:nvSpPr>
        <p:spPr>
          <a:xfrm rot="1844203">
            <a:off x="5059635" y="2766280"/>
            <a:ext cx="2547459" cy="110463"/>
          </a:xfrm>
          <a:prstGeom prst="lef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CA2F9BF-CBCB-F8A9-2DF1-B9991A11BA5C}"/>
              </a:ext>
            </a:extLst>
          </p:cNvPr>
          <p:cNvSpPr txBox="1"/>
          <p:nvPr/>
        </p:nvSpPr>
        <p:spPr>
          <a:xfrm>
            <a:off x="6622177" y="2774136"/>
            <a:ext cx="1612865" cy="461665"/>
          </a:xfrm>
          <a:prstGeom prst="rect">
            <a:avLst/>
          </a:prstGeom>
          <a:noFill/>
        </p:spPr>
        <p:txBody>
          <a:bodyPr wrap="square" rtlCol="0">
            <a:spAutoFit/>
          </a:bodyPr>
          <a:lstStyle/>
          <a:p>
            <a:pPr algn="ctr"/>
            <a:r>
              <a:rPr lang="en-US" sz="1200"/>
              <a:t>Stores state of the request</a:t>
            </a:r>
          </a:p>
        </p:txBody>
      </p:sp>
    </p:spTree>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2"/>
        <p:cNvGrpSpPr/>
        <p:nvPr/>
      </p:nvGrpSpPr>
      <p:grpSpPr>
        <a:xfrm>
          <a:off x="0" y="0"/>
          <a:ext cx="0" cy="0"/>
          <a:chOff x="0" y="0"/>
          <a:chExt cx="0" cy="0"/>
        </a:xfrm>
      </p:grpSpPr>
      <p:sp>
        <p:nvSpPr>
          <p:cNvPr id="873" name="Google Shape;873;p44"/>
          <p:cNvSpPr txBox="1">
            <a:spLocks noGrp="1"/>
          </p:cNvSpPr>
          <p:nvPr>
            <p:ph type="title"/>
          </p:nvPr>
        </p:nvSpPr>
        <p:spPr>
          <a:xfrm>
            <a:off x="3865478" y="1289100"/>
            <a:ext cx="4581000" cy="12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Preview</a:t>
            </a:r>
            <a:endParaRPr/>
          </a:p>
        </p:txBody>
      </p:sp>
      <p:sp>
        <p:nvSpPr>
          <p:cNvPr id="874" name="Google Shape;874;p44"/>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p:nvPr/>
        </p:nvSpPr>
        <p:spPr>
          <a:xfrm>
            <a:off x="-13710" y="1044872"/>
            <a:ext cx="3337" cy="57908"/>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44"/>
          <p:cNvGrpSpPr/>
          <p:nvPr/>
        </p:nvGrpSpPr>
        <p:grpSpPr>
          <a:xfrm>
            <a:off x="-13673" y="4130835"/>
            <a:ext cx="419288" cy="996540"/>
            <a:chOff x="-13673" y="4130835"/>
            <a:chExt cx="419288" cy="996540"/>
          </a:xfrm>
        </p:grpSpPr>
        <p:sp>
          <p:nvSpPr>
            <p:cNvPr id="878" name="Google Shape;878;p44"/>
            <p:cNvSpPr/>
            <p:nvPr/>
          </p:nvSpPr>
          <p:spPr>
            <a:xfrm>
              <a:off x="201528" y="4130835"/>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p:nvPr/>
          </p:nvSpPr>
          <p:spPr>
            <a:xfrm rot="10800000">
              <a:off x="-13673" y="4333468"/>
              <a:ext cx="419288" cy="793907"/>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44"/>
          <p:cNvGrpSpPr/>
          <p:nvPr/>
        </p:nvGrpSpPr>
        <p:grpSpPr>
          <a:xfrm>
            <a:off x="6192899" y="-6901"/>
            <a:ext cx="2137143" cy="932774"/>
            <a:chOff x="6192899" y="-6901"/>
            <a:chExt cx="2137143" cy="932774"/>
          </a:xfrm>
        </p:grpSpPr>
        <p:sp>
          <p:nvSpPr>
            <p:cNvPr id="881" name="Google Shape;881;p44"/>
            <p:cNvSpPr/>
            <p:nvPr/>
          </p:nvSpPr>
          <p:spPr>
            <a:xfrm>
              <a:off x="8205131" y="352640"/>
              <a:ext cx="95734" cy="9169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p:nvPr/>
          </p:nvSpPr>
          <p:spPr>
            <a:xfrm>
              <a:off x="6192899" y="-6901"/>
              <a:ext cx="2137143" cy="932770"/>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p:nvPr/>
          </p:nvSpPr>
          <p:spPr>
            <a:xfrm>
              <a:off x="6783586" y="779491"/>
              <a:ext cx="163588"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44"/>
          <p:cNvGrpSpPr/>
          <p:nvPr/>
        </p:nvGrpSpPr>
        <p:grpSpPr>
          <a:xfrm>
            <a:off x="-10405" y="-6911"/>
            <a:ext cx="1565937" cy="1208838"/>
            <a:chOff x="-10405" y="-6911"/>
            <a:chExt cx="1565937" cy="1208838"/>
          </a:xfrm>
        </p:grpSpPr>
        <p:sp>
          <p:nvSpPr>
            <p:cNvPr id="885" name="Google Shape;885;p44"/>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a:off x="1460434" y="494996"/>
              <a:ext cx="95097" cy="91873"/>
            </a:xfrm>
            <a:custGeom>
              <a:avLst/>
              <a:gdLst/>
              <a:ahLst/>
              <a:cxnLst/>
              <a:rect l="l" t="t" r="r" b="b"/>
              <a:pathLst>
                <a:path w="2963" h="2867" extrusionOk="0">
                  <a:moveTo>
                    <a:pt x="1254" y="0"/>
                  </a:moveTo>
                  <a:cubicBezTo>
                    <a:pt x="1047" y="0"/>
                    <a:pt x="845" y="50"/>
                    <a:pt x="663" y="166"/>
                  </a:cubicBezTo>
                  <a:cubicBezTo>
                    <a:pt x="436" y="311"/>
                    <a:pt x="291" y="559"/>
                    <a:pt x="208" y="808"/>
                  </a:cubicBezTo>
                  <a:cubicBezTo>
                    <a:pt x="1" y="1553"/>
                    <a:pt x="332" y="2651"/>
                    <a:pt x="1181" y="2838"/>
                  </a:cubicBezTo>
                  <a:cubicBezTo>
                    <a:pt x="1254" y="2858"/>
                    <a:pt x="1329" y="2867"/>
                    <a:pt x="1405" y="2867"/>
                  </a:cubicBezTo>
                  <a:cubicBezTo>
                    <a:pt x="1566" y="2867"/>
                    <a:pt x="1731" y="2825"/>
                    <a:pt x="1886" y="2755"/>
                  </a:cubicBezTo>
                  <a:cubicBezTo>
                    <a:pt x="1927" y="2734"/>
                    <a:pt x="1968" y="2713"/>
                    <a:pt x="2031" y="2672"/>
                  </a:cubicBezTo>
                  <a:cubicBezTo>
                    <a:pt x="2279" y="2527"/>
                    <a:pt x="2486" y="2299"/>
                    <a:pt x="2652" y="2071"/>
                  </a:cubicBezTo>
                  <a:cubicBezTo>
                    <a:pt x="2818" y="1864"/>
                    <a:pt x="2963" y="1615"/>
                    <a:pt x="2963" y="1367"/>
                  </a:cubicBezTo>
                  <a:cubicBezTo>
                    <a:pt x="2963" y="1160"/>
                    <a:pt x="2880" y="953"/>
                    <a:pt x="2756" y="808"/>
                  </a:cubicBezTo>
                  <a:cubicBezTo>
                    <a:pt x="2436" y="382"/>
                    <a:pt x="1826" y="0"/>
                    <a:pt x="1254"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4"/>
          <p:cNvGrpSpPr/>
          <p:nvPr/>
        </p:nvGrpSpPr>
        <p:grpSpPr>
          <a:xfrm>
            <a:off x="8274505" y="2671779"/>
            <a:ext cx="876144" cy="1723439"/>
            <a:chOff x="8274505" y="2671779"/>
            <a:chExt cx="876144" cy="1723439"/>
          </a:xfrm>
        </p:grpSpPr>
        <p:grpSp>
          <p:nvGrpSpPr>
            <p:cNvPr id="889" name="Google Shape;889;p44"/>
            <p:cNvGrpSpPr/>
            <p:nvPr/>
          </p:nvGrpSpPr>
          <p:grpSpPr>
            <a:xfrm rot="5400000">
              <a:off x="7983051" y="2963234"/>
              <a:ext cx="1459053" cy="876144"/>
              <a:chOff x="2960200" y="1284875"/>
              <a:chExt cx="3360325" cy="2018300"/>
            </a:xfrm>
          </p:grpSpPr>
          <p:sp>
            <p:nvSpPr>
              <p:cNvPr id="890" name="Google Shape;890;p44"/>
              <p:cNvSpPr/>
              <p:nvPr/>
            </p:nvSpPr>
            <p:spPr>
              <a:xfrm>
                <a:off x="2960200" y="1284875"/>
                <a:ext cx="3360325" cy="2018300"/>
              </a:xfrm>
              <a:custGeom>
                <a:avLst/>
                <a:gdLst/>
                <a:ahLst/>
                <a:cxnLst/>
                <a:rect l="l" t="t" r="r" b="b"/>
                <a:pathLst>
                  <a:path w="134413" h="80732" extrusionOk="0">
                    <a:moveTo>
                      <a:pt x="722" y="0"/>
                    </a:moveTo>
                    <a:cubicBezTo>
                      <a:pt x="223" y="2442"/>
                      <a:pt x="1" y="4995"/>
                      <a:pt x="56" y="7658"/>
                    </a:cubicBezTo>
                    <a:cubicBezTo>
                      <a:pt x="223" y="18203"/>
                      <a:pt x="5106" y="21976"/>
                      <a:pt x="11266" y="26693"/>
                    </a:cubicBezTo>
                    <a:cubicBezTo>
                      <a:pt x="12876" y="27914"/>
                      <a:pt x="14596" y="29246"/>
                      <a:pt x="16372" y="30745"/>
                    </a:cubicBezTo>
                    <a:cubicBezTo>
                      <a:pt x="24752" y="38015"/>
                      <a:pt x="27804" y="45618"/>
                      <a:pt x="31689" y="55218"/>
                    </a:cubicBezTo>
                    <a:cubicBezTo>
                      <a:pt x="32466" y="57161"/>
                      <a:pt x="33298" y="59159"/>
                      <a:pt x="34186" y="61212"/>
                    </a:cubicBezTo>
                    <a:cubicBezTo>
                      <a:pt x="39125" y="72866"/>
                      <a:pt x="48948" y="79969"/>
                      <a:pt x="60991" y="80635"/>
                    </a:cubicBezTo>
                    <a:cubicBezTo>
                      <a:pt x="61157" y="80691"/>
                      <a:pt x="61268" y="80691"/>
                      <a:pt x="61435" y="80691"/>
                    </a:cubicBezTo>
                    <a:cubicBezTo>
                      <a:pt x="62024" y="80718"/>
                      <a:pt x="62620" y="80731"/>
                      <a:pt x="63220" y="80731"/>
                    </a:cubicBezTo>
                    <a:cubicBezTo>
                      <a:pt x="77442" y="80731"/>
                      <a:pt x="94663" y="73319"/>
                      <a:pt x="104833" y="65652"/>
                    </a:cubicBezTo>
                    <a:cubicBezTo>
                      <a:pt x="115710" y="57383"/>
                      <a:pt x="127642" y="47282"/>
                      <a:pt x="131305" y="31522"/>
                    </a:cubicBezTo>
                    <a:cubicBezTo>
                      <a:pt x="134412" y="18147"/>
                      <a:pt x="125422" y="7825"/>
                      <a:pt x="114212" y="0"/>
                    </a:cubicBezTo>
                    <a:lnTo>
                      <a:pt x="112602" y="0"/>
                    </a:lnTo>
                    <a:cubicBezTo>
                      <a:pt x="124035" y="7769"/>
                      <a:pt x="133469" y="18036"/>
                      <a:pt x="130417" y="31300"/>
                    </a:cubicBezTo>
                    <a:cubicBezTo>
                      <a:pt x="126809" y="46783"/>
                      <a:pt x="115044" y="56772"/>
                      <a:pt x="104278" y="64875"/>
                    </a:cubicBezTo>
                    <a:cubicBezTo>
                      <a:pt x="94181" y="72540"/>
                      <a:pt x="77185" y="79802"/>
                      <a:pt x="63123" y="79802"/>
                    </a:cubicBezTo>
                    <a:cubicBezTo>
                      <a:pt x="62423" y="79802"/>
                      <a:pt x="61731" y="79784"/>
                      <a:pt x="61046" y="79747"/>
                    </a:cubicBezTo>
                    <a:cubicBezTo>
                      <a:pt x="49337" y="79082"/>
                      <a:pt x="39847" y="72200"/>
                      <a:pt x="35019" y="60879"/>
                    </a:cubicBezTo>
                    <a:cubicBezTo>
                      <a:pt x="34131" y="58770"/>
                      <a:pt x="33354" y="56772"/>
                      <a:pt x="32577" y="54885"/>
                    </a:cubicBezTo>
                    <a:cubicBezTo>
                      <a:pt x="28637" y="45118"/>
                      <a:pt x="25529" y="37460"/>
                      <a:pt x="16982" y="30079"/>
                    </a:cubicBezTo>
                    <a:cubicBezTo>
                      <a:pt x="15207" y="28525"/>
                      <a:pt x="13486" y="27193"/>
                      <a:pt x="11821" y="25917"/>
                    </a:cubicBezTo>
                    <a:cubicBezTo>
                      <a:pt x="5606" y="21199"/>
                      <a:pt x="1110" y="17759"/>
                      <a:pt x="1000" y="7658"/>
                    </a:cubicBezTo>
                    <a:cubicBezTo>
                      <a:pt x="944" y="4995"/>
                      <a:pt x="1166" y="2442"/>
                      <a:pt x="1665"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a:off x="3366700" y="1284875"/>
                <a:ext cx="2491825" cy="1640725"/>
              </a:xfrm>
              <a:custGeom>
                <a:avLst/>
                <a:gdLst/>
                <a:ahLst/>
                <a:cxnLst/>
                <a:rect l="l" t="t" r="r" b="b"/>
                <a:pathLst>
                  <a:path w="99673" h="65629" extrusionOk="0">
                    <a:moveTo>
                      <a:pt x="2942" y="0"/>
                    </a:moveTo>
                    <a:cubicBezTo>
                      <a:pt x="889" y="3885"/>
                      <a:pt x="1" y="8269"/>
                      <a:pt x="334" y="13153"/>
                    </a:cubicBezTo>
                    <a:cubicBezTo>
                      <a:pt x="389" y="14040"/>
                      <a:pt x="500" y="14873"/>
                      <a:pt x="667" y="15650"/>
                    </a:cubicBezTo>
                    <a:cubicBezTo>
                      <a:pt x="1666" y="21255"/>
                      <a:pt x="4774" y="23752"/>
                      <a:pt x="8714" y="26860"/>
                    </a:cubicBezTo>
                    <a:cubicBezTo>
                      <a:pt x="9879" y="27803"/>
                      <a:pt x="11045" y="28691"/>
                      <a:pt x="12266" y="29801"/>
                    </a:cubicBezTo>
                    <a:cubicBezTo>
                      <a:pt x="18148" y="35018"/>
                      <a:pt x="20479" y="40456"/>
                      <a:pt x="23420" y="47282"/>
                    </a:cubicBezTo>
                    <a:cubicBezTo>
                      <a:pt x="24031" y="48614"/>
                      <a:pt x="24641" y="50057"/>
                      <a:pt x="25252" y="51500"/>
                    </a:cubicBezTo>
                    <a:cubicBezTo>
                      <a:pt x="29025" y="59769"/>
                      <a:pt x="36074" y="64875"/>
                      <a:pt x="44675" y="65596"/>
                    </a:cubicBezTo>
                    <a:lnTo>
                      <a:pt x="45563" y="65596"/>
                    </a:lnTo>
                    <a:cubicBezTo>
                      <a:pt x="46018" y="65618"/>
                      <a:pt x="46477" y="65629"/>
                      <a:pt x="46941" y="65629"/>
                    </a:cubicBezTo>
                    <a:cubicBezTo>
                      <a:pt x="56955" y="65629"/>
                      <a:pt x="68991" y="60593"/>
                      <a:pt x="76364" y="55607"/>
                    </a:cubicBezTo>
                    <a:cubicBezTo>
                      <a:pt x="84577" y="50057"/>
                      <a:pt x="94345" y="42177"/>
                      <a:pt x="97175" y="29968"/>
                    </a:cubicBezTo>
                    <a:cubicBezTo>
                      <a:pt x="99672" y="19424"/>
                      <a:pt x="93013" y="9490"/>
                      <a:pt x="77418" y="444"/>
                    </a:cubicBezTo>
                    <a:cubicBezTo>
                      <a:pt x="77141" y="277"/>
                      <a:pt x="76863" y="166"/>
                      <a:pt x="76586" y="0"/>
                    </a:cubicBezTo>
                    <a:lnTo>
                      <a:pt x="74699" y="0"/>
                    </a:lnTo>
                    <a:cubicBezTo>
                      <a:pt x="75420" y="388"/>
                      <a:pt x="76197" y="832"/>
                      <a:pt x="76919" y="1276"/>
                    </a:cubicBezTo>
                    <a:cubicBezTo>
                      <a:pt x="92125" y="10045"/>
                      <a:pt x="98673" y="19646"/>
                      <a:pt x="96287" y="29801"/>
                    </a:cubicBezTo>
                    <a:cubicBezTo>
                      <a:pt x="93512" y="41622"/>
                      <a:pt x="83911" y="49391"/>
                      <a:pt x="75864" y="54830"/>
                    </a:cubicBezTo>
                    <a:cubicBezTo>
                      <a:pt x="68554" y="59755"/>
                      <a:pt x="56692" y="64728"/>
                      <a:pt x="46837" y="64728"/>
                    </a:cubicBezTo>
                    <a:cubicBezTo>
                      <a:pt x="46143" y="64728"/>
                      <a:pt x="45459" y="64704"/>
                      <a:pt x="44786" y="64653"/>
                    </a:cubicBezTo>
                    <a:cubicBezTo>
                      <a:pt x="36517" y="63987"/>
                      <a:pt x="29747" y="59048"/>
                      <a:pt x="26140" y="51112"/>
                    </a:cubicBezTo>
                    <a:cubicBezTo>
                      <a:pt x="25474" y="49669"/>
                      <a:pt x="24863" y="48281"/>
                      <a:pt x="24253" y="46894"/>
                    </a:cubicBezTo>
                    <a:cubicBezTo>
                      <a:pt x="21423" y="40234"/>
                      <a:pt x="18925" y="34463"/>
                      <a:pt x="12876" y="29080"/>
                    </a:cubicBezTo>
                    <a:cubicBezTo>
                      <a:pt x="11655" y="28025"/>
                      <a:pt x="10434" y="27082"/>
                      <a:pt x="9324" y="26139"/>
                    </a:cubicBezTo>
                    <a:cubicBezTo>
                      <a:pt x="5495" y="23142"/>
                      <a:pt x="2498" y="20755"/>
                      <a:pt x="1555" y="15483"/>
                    </a:cubicBezTo>
                    <a:cubicBezTo>
                      <a:pt x="1444" y="14762"/>
                      <a:pt x="1333" y="13985"/>
                      <a:pt x="1277" y="13097"/>
                    </a:cubicBezTo>
                    <a:cubicBezTo>
                      <a:pt x="944" y="8213"/>
                      <a:pt x="1888" y="3829"/>
                      <a:pt x="3997"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a:off x="3771825" y="1284875"/>
                <a:ext cx="1623300" cy="1265775"/>
              </a:xfrm>
              <a:custGeom>
                <a:avLst/>
                <a:gdLst/>
                <a:ahLst/>
                <a:cxnLst/>
                <a:rect l="l" t="t" r="r" b="b"/>
                <a:pathLst>
                  <a:path w="64932" h="50631" extrusionOk="0">
                    <a:moveTo>
                      <a:pt x="8436" y="0"/>
                    </a:moveTo>
                    <a:cubicBezTo>
                      <a:pt x="5772" y="2775"/>
                      <a:pt x="2998" y="6049"/>
                      <a:pt x="1499" y="9268"/>
                    </a:cubicBezTo>
                    <a:cubicBezTo>
                      <a:pt x="223" y="11932"/>
                      <a:pt x="1" y="15039"/>
                      <a:pt x="722" y="18702"/>
                    </a:cubicBezTo>
                    <a:cubicBezTo>
                      <a:pt x="778" y="19202"/>
                      <a:pt x="889" y="19701"/>
                      <a:pt x="1055" y="20145"/>
                    </a:cubicBezTo>
                    <a:cubicBezTo>
                      <a:pt x="1999" y="23419"/>
                      <a:pt x="3941" y="25084"/>
                      <a:pt x="6216" y="27026"/>
                    </a:cubicBezTo>
                    <a:cubicBezTo>
                      <a:pt x="6827" y="27581"/>
                      <a:pt x="7548" y="28192"/>
                      <a:pt x="8214" y="28802"/>
                    </a:cubicBezTo>
                    <a:cubicBezTo>
                      <a:pt x="11600" y="31966"/>
                      <a:pt x="13209" y="35240"/>
                      <a:pt x="15096" y="39069"/>
                    </a:cubicBezTo>
                    <a:cubicBezTo>
                      <a:pt x="15484" y="39957"/>
                      <a:pt x="15928" y="40845"/>
                      <a:pt x="16428" y="41788"/>
                    </a:cubicBezTo>
                    <a:cubicBezTo>
                      <a:pt x="18981" y="46727"/>
                      <a:pt x="23254" y="49780"/>
                      <a:pt x="28415" y="50501"/>
                    </a:cubicBezTo>
                    <a:cubicBezTo>
                      <a:pt x="28859" y="50557"/>
                      <a:pt x="29303" y="50557"/>
                      <a:pt x="29802" y="50612"/>
                    </a:cubicBezTo>
                    <a:cubicBezTo>
                      <a:pt x="30080" y="50624"/>
                      <a:pt x="30363" y="50630"/>
                      <a:pt x="30649" y="50630"/>
                    </a:cubicBezTo>
                    <a:cubicBezTo>
                      <a:pt x="35632" y="50630"/>
                      <a:pt x="41915" y="48819"/>
                      <a:pt x="47950" y="45618"/>
                    </a:cubicBezTo>
                    <a:cubicBezTo>
                      <a:pt x="56385" y="41067"/>
                      <a:pt x="61491" y="35351"/>
                      <a:pt x="63156" y="28469"/>
                    </a:cubicBezTo>
                    <a:cubicBezTo>
                      <a:pt x="64931" y="20922"/>
                      <a:pt x="60325" y="13097"/>
                      <a:pt x="50502" y="7048"/>
                    </a:cubicBezTo>
                    <a:cubicBezTo>
                      <a:pt x="48061" y="5550"/>
                      <a:pt x="45341" y="4218"/>
                      <a:pt x="43010" y="2997"/>
                    </a:cubicBezTo>
                    <a:lnTo>
                      <a:pt x="41845" y="2386"/>
                    </a:lnTo>
                    <a:cubicBezTo>
                      <a:pt x="40069" y="1498"/>
                      <a:pt x="38238" y="777"/>
                      <a:pt x="36406" y="55"/>
                    </a:cubicBezTo>
                    <a:lnTo>
                      <a:pt x="36295" y="0"/>
                    </a:lnTo>
                    <a:lnTo>
                      <a:pt x="33798" y="0"/>
                    </a:lnTo>
                    <a:cubicBezTo>
                      <a:pt x="34575" y="333"/>
                      <a:pt x="35296" y="610"/>
                      <a:pt x="36073" y="888"/>
                    </a:cubicBezTo>
                    <a:cubicBezTo>
                      <a:pt x="37849" y="1609"/>
                      <a:pt x="39681" y="2331"/>
                      <a:pt x="41401" y="3219"/>
                    </a:cubicBezTo>
                    <a:lnTo>
                      <a:pt x="42566" y="3829"/>
                    </a:lnTo>
                    <a:cubicBezTo>
                      <a:pt x="44953" y="4995"/>
                      <a:pt x="47617" y="6382"/>
                      <a:pt x="50058" y="7880"/>
                    </a:cubicBezTo>
                    <a:cubicBezTo>
                      <a:pt x="54498" y="10600"/>
                      <a:pt x="64654" y="18092"/>
                      <a:pt x="62212" y="28247"/>
                    </a:cubicBezTo>
                    <a:cubicBezTo>
                      <a:pt x="60658" y="34851"/>
                      <a:pt x="55719" y="40401"/>
                      <a:pt x="47561" y="44785"/>
                    </a:cubicBezTo>
                    <a:cubicBezTo>
                      <a:pt x="41681" y="47940"/>
                      <a:pt x="35595" y="49695"/>
                      <a:pt x="30757" y="49695"/>
                    </a:cubicBezTo>
                    <a:cubicBezTo>
                      <a:pt x="29979" y="49695"/>
                      <a:pt x="29233" y="49650"/>
                      <a:pt x="28526" y="49558"/>
                    </a:cubicBezTo>
                    <a:cubicBezTo>
                      <a:pt x="23642" y="48947"/>
                      <a:pt x="19647" y="46006"/>
                      <a:pt x="17260" y="41344"/>
                    </a:cubicBezTo>
                    <a:cubicBezTo>
                      <a:pt x="16761" y="40456"/>
                      <a:pt x="16317" y="39569"/>
                      <a:pt x="15928" y="38681"/>
                    </a:cubicBezTo>
                    <a:cubicBezTo>
                      <a:pt x="13986" y="34796"/>
                      <a:pt x="12321" y="31411"/>
                      <a:pt x="8825" y="28136"/>
                    </a:cubicBezTo>
                    <a:cubicBezTo>
                      <a:pt x="8159" y="27470"/>
                      <a:pt x="7493" y="26915"/>
                      <a:pt x="6827" y="26361"/>
                    </a:cubicBezTo>
                    <a:cubicBezTo>
                      <a:pt x="4552" y="24418"/>
                      <a:pt x="2776" y="22864"/>
                      <a:pt x="1943" y="19923"/>
                    </a:cubicBezTo>
                    <a:cubicBezTo>
                      <a:pt x="1832" y="19479"/>
                      <a:pt x="1721" y="19035"/>
                      <a:pt x="1610" y="18536"/>
                    </a:cubicBezTo>
                    <a:cubicBezTo>
                      <a:pt x="944" y="14984"/>
                      <a:pt x="1166" y="12209"/>
                      <a:pt x="2332" y="9656"/>
                    </a:cubicBezTo>
                    <a:cubicBezTo>
                      <a:pt x="3886" y="6327"/>
                      <a:pt x="6938" y="2830"/>
                      <a:pt x="9713"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a:off x="4074300" y="1451350"/>
                <a:ext cx="856050" cy="734300"/>
              </a:xfrm>
              <a:custGeom>
                <a:avLst/>
                <a:gdLst/>
                <a:ahLst/>
                <a:cxnLst/>
                <a:rect l="l" t="t" r="r" b="b"/>
                <a:pathLst>
                  <a:path w="34242" h="29372" extrusionOk="0">
                    <a:moveTo>
                      <a:pt x="12542" y="888"/>
                    </a:moveTo>
                    <a:cubicBezTo>
                      <a:pt x="14207" y="1388"/>
                      <a:pt x="23530" y="5106"/>
                      <a:pt x="27249" y="7770"/>
                    </a:cubicBezTo>
                    <a:cubicBezTo>
                      <a:pt x="31300" y="10711"/>
                      <a:pt x="33298" y="15262"/>
                      <a:pt x="32354" y="19646"/>
                    </a:cubicBezTo>
                    <a:cubicBezTo>
                      <a:pt x="31522" y="23808"/>
                      <a:pt x="28192" y="26971"/>
                      <a:pt x="23364" y="28026"/>
                    </a:cubicBezTo>
                    <a:cubicBezTo>
                      <a:pt x="22092" y="28315"/>
                      <a:pt x="20959" y="28448"/>
                      <a:pt x="19937" y="28448"/>
                    </a:cubicBezTo>
                    <a:cubicBezTo>
                      <a:pt x="15073" y="28448"/>
                      <a:pt x="12722" y="25424"/>
                      <a:pt x="9878" y="21755"/>
                    </a:cubicBezTo>
                    <a:cubicBezTo>
                      <a:pt x="8768" y="20367"/>
                      <a:pt x="7659" y="18925"/>
                      <a:pt x="6327" y="17482"/>
                    </a:cubicBezTo>
                    <a:cubicBezTo>
                      <a:pt x="5550" y="16705"/>
                      <a:pt x="4828" y="16039"/>
                      <a:pt x="4162" y="15539"/>
                    </a:cubicBezTo>
                    <a:cubicBezTo>
                      <a:pt x="2109" y="13763"/>
                      <a:pt x="1110" y="12931"/>
                      <a:pt x="2331" y="9324"/>
                    </a:cubicBezTo>
                    <a:cubicBezTo>
                      <a:pt x="3718" y="5439"/>
                      <a:pt x="8990" y="1055"/>
                      <a:pt x="12542" y="888"/>
                    </a:cubicBezTo>
                    <a:close/>
                    <a:moveTo>
                      <a:pt x="12598" y="0"/>
                    </a:moveTo>
                    <a:cubicBezTo>
                      <a:pt x="8657" y="111"/>
                      <a:pt x="2997" y="4773"/>
                      <a:pt x="1498" y="9046"/>
                    </a:cubicBezTo>
                    <a:cubicBezTo>
                      <a:pt x="0" y="13209"/>
                      <a:pt x="1498" y="14485"/>
                      <a:pt x="3552" y="16205"/>
                    </a:cubicBezTo>
                    <a:cubicBezTo>
                      <a:pt x="4218" y="16760"/>
                      <a:pt x="4939" y="17371"/>
                      <a:pt x="5661" y="18148"/>
                    </a:cubicBezTo>
                    <a:cubicBezTo>
                      <a:pt x="6993" y="19535"/>
                      <a:pt x="8102" y="20922"/>
                      <a:pt x="9157" y="22310"/>
                    </a:cubicBezTo>
                    <a:cubicBezTo>
                      <a:pt x="11932" y="25917"/>
                      <a:pt x="14429" y="29136"/>
                      <a:pt x="19424" y="29358"/>
                    </a:cubicBezTo>
                    <a:cubicBezTo>
                      <a:pt x="19617" y="29367"/>
                      <a:pt x="19814" y="29371"/>
                      <a:pt x="20016" y="29371"/>
                    </a:cubicBezTo>
                    <a:cubicBezTo>
                      <a:pt x="21088" y="29371"/>
                      <a:pt x="22278" y="29241"/>
                      <a:pt x="23586" y="28914"/>
                    </a:cubicBezTo>
                    <a:cubicBezTo>
                      <a:pt x="28747" y="27804"/>
                      <a:pt x="32354" y="24363"/>
                      <a:pt x="33298" y="19813"/>
                    </a:cubicBezTo>
                    <a:cubicBezTo>
                      <a:pt x="34241" y="15095"/>
                      <a:pt x="32132" y="10212"/>
                      <a:pt x="27748" y="7048"/>
                    </a:cubicBezTo>
                    <a:cubicBezTo>
                      <a:pt x="23752" y="4163"/>
                      <a:pt x="14041" y="389"/>
                      <a:pt x="12709"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 name="Google Shape;894;p44"/>
            <p:cNvSpPr/>
            <p:nvPr/>
          </p:nvSpPr>
          <p:spPr>
            <a:xfrm>
              <a:off x="8536111" y="4303730"/>
              <a:ext cx="95739" cy="91488"/>
            </a:xfrm>
            <a:custGeom>
              <a:avLst/>
              <a:gdLst/>
              <a:ahLst/>
              <a:cxnLst/>
              <a:rect l="l" t="t" r="r" b="b"/>
              <a:pathLst>
                <a:path w="2983" h="2855" extrusionOk="0">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44"/>
          <p:cNvGrpSpPr/>
          <p:nvPr/>
        </p:nvGrpSpPr>
        <p:grpSpPr>
          <a:xfrm>
            <a:off x="3045208" y="-6822"/>
            <a:ext cx="1980959" cy="1231412"/>
            <a:chOff x="3045330" y="-6829"/>
            <a:chExt cx="2308272" cy="1614331"/>
          </a:xfrm>
        </p:grpSpPr>
        <p:sp>
          <p:nvSpPr>
            <p:cNvPr id="896" name="Google Shape;896;p44"/>
            <p:cNvSpPr/>
            <p:nvPr/>
          </p:nvSpPr>
          <p:spPr>
            <a:xfrm>
              <a:off x="4420183" y="61587"/>
              <a:ext cx="933419" cy="1188837"/>
            </a:xfrm>
            <a:custGeom>
              <a:avLst/>
              <a:gdLst/>
              <a:ahLst/>
              <a:cxnLst/>
              <a:rect l="l" t="t" r="r" b="b"/>
              <a:pathLst>
                <a:path w="29083" h="37099" extrusionOk="0">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EDE6"/>
                </a:solidFill>
              </a:endParaRPr>
            </a:p>
          </p:txBody>
        </p:sp>
        <p:sp>
          <p:nvSpPr>
            <p:cNvPr id="897" name="Google Shape;897;p44"/>
            <p:cNvSpPr/>
            <p:nvPr/>
          </p:nvSpPr>
          <p:spPr>
            <a:xfrm>
              <a:off x="3045330" y="-6829"/>
              <a:ext cx="1311723" cy="291866"/>
            </a:xfrm>
            <a:custGeom>
              <a:avLst/>
              <a:gdLst/>
              <a:ahLst/>
              <a:cxnLst/>
              <a:rect l="l" t="t" r="r" b="b"/>
              <a:pathLst>
                <a:path w="40870" h="9108" extrusionOk="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EDE6"/>
                </a:solidFill>
              </a:endParaRPr>
            </a:p>
          </p:txBody>
        </p:sp>
        <p:sp>
          <p:nvSpPr>
            <p:cNvPr id="898" name="Google Shape;898;p44"/>
            <p:cNvSpPr/>
            <p:nvPr/>
          </p:nvSpPr>
          <p:spPr>
            <a:xfrm>
              <a:off x="3623040" y="328330"/>
              <a:ext cx="848367" cy="1279172"/>
            </a:xfrm>
            <a:custGeom>
              <a:avLst/>
              <a:gdLst/>
              <a:ahLst/>
              <a:cxnLst/>
              <a:rect l="l" t="t" r="r" b="b"/>
              <a:pathLst>
                <a:path w="26433" h="39918" extrusionOk="0">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EDE6"/>
                </a:solidFill>
              </a:endParaRPr>
            </a:p>
          </p:txBody>
        </p:sp>
      </p:grpSp>
      <p:grpSp>
        <p:nvGrpSpPr>
          <p:cNvPr id="899" name="Google Shape;899;p44"/>
          <p:cNvGrpSpPr/>
          <p:nvPr/>
        </p:nvGrpSpPr>
        <p:grpSpPr>
          <a:xfrm>
            <a:off x="5568752" y="3990179"/>
            <a:ext cx="1457545" cy="1015821"/>
            <a:chOff x="5067485" y="3184487"/>
            <a:chExt cx="2457088" cy="2018722"/>
          </a:xfrm>
        </p:grpSpPr>
        <p:sp>
          <p:nvSpPr>
            <p:cNvPr id="900" name="Google Shape;900;p44"/>
            <p:cNvSpPr/>
            <p:nvPr/>
          </p:nvSpPr>
          <p:spPr>
            <a:xfrm rot="-6300039">
              <a:off x="5519061" y="3631610"/>
              <a:ext cx="1680248" cy="983233"/>
            </a:xfrm>
            <a:custGeom>
              <a:avLst/>
              <a:gdLst/>
              <a:ahLst/>
              <a:cxnLst/>
              <a:rect l="l" t="t" r="r" b="b"/>
              <a:pathLst>
                <a:path w="24574" h="14380" extrusionOk="0">
                  <a:moveTo>
                    <a:pt x="8268" y="1"/>
                  </a:moveTo>
                  <a:cubicBezTo>
                    <a:pt x="7225" y="1"/>
                    <a:pt x="6117" y="378"/>
                    <a:pt x="5203" y="762"/>
                  </a:cubicBezTo>
                  <a:cubicBezTo>
                    <a:pt x="4735" y="963"/>
                    <a:pt x="1" y="3113"/>
                    <a:pt x="45" y="3313"/>
                  </a:cubicBezTo>
                  <a:cubicBezTo>
                    <a:pt x="714" y="5898"/>
                    <a:pt x="1950" y="9417"/>
                    <a:pt x="4969" y="10543"/>
                  </a:cubicBezTo>
                  <a:cubicBezTo>
                    <a:pt x="5313" y="10669"/>
                    <a:pt x="5653" y="10717"/>
                    <a:pt x="5992" y="10717"/>
                  </a:cubicBezTo>
                  <a:cubicBezTo>
                    <a:pt x="6786" y="10717"/>
                    <a:pt x="7570" y="10456"/>
                    <a:pt x="8366" y="10331"/>
                  </a:cubicBezTo>
                  <a:cubicBezTo>
                    <a:pt x="8547" y="10305"/>
                    <a:pt x="8721" y="10292"/>
                    <a:pt x="8888" y="10292"/>
                  </a:cubicBezTo>
                  <a:cubicBezTo>
                    <a:pt x="9928" y="10292"/>
                    <a:pt x="10727" y="10784"/>
                    <a:pt x="11485" y="11590"/>
                  </a:cubicBezTo>
                  <a:cubicBezTo>
                    <a:pt x="12154" y="12291"/>
                    <a:pt x="12800" y="13082"/>
                    <a:pt x="13724" y="13361"/>
                  </a:cubicBezTo>
                  <a:cubicBezTo>
                    <a:pt x="13953" y="13427"/>
                    <a:pt x="14174" y="13454"/>
                    <a:pt x="14389" y="13454"/>
                  </a:cubicBezTo>
                  <a:cubicBezTo>
                    <a:pt x="15366" y="13454"/>
                    <a:pt x="16225" y="12893"/>
                    <a:pt x="17211" y="12893"/>
                  </a:cubicBezTo>
                  <a:cubicBezTo>
                    <a:pt x="17221" y="12893"/>
                    <a:pt x="17232" y="12893"/>
                    <a:pt x="17242" y="12893"/>
                  </a:cubicBezTo>
                  <a:cubicBezTo>
                    <a:pt x="18031" y="12893"/>
                    <a:pt x="18701" y="13299"/>
                    <a:pt x="19383" y="13673"/>
                  </a:cubicBezTo>
                  <a:cubicBezTo>
                    <a:pt x="20097" y="14061"/>
                    <a:pt x="21151" y="14379"/>
                    <a:pt x="22158" y="14379"/>
                  </a:cubicBezTo>
                  <a:cubicBezTo>
                    <a:pt x="23115" y="14379"/>
                    <a:pt x="24031" y="14092"/>
                    <a:pt x="24574" y="13305"/>
                  </a:cubicBezTo>
                  <a:cubicBezTo>
                    <a:pt x="24284" y="11946"/>
                    <a:pt x="24095" y="10242"/>
                    <a:pt x="23003" y="9262"/>
                  </a:cubicBezTo>
                  <a:cubicBezTo>
                    <a:pt x="21276" y="7713"/>
                    <a:pt x="19271" y="7780"/>
                    <a:pt x="18714" y="5185"/>
                  </a:cubicBezTo>
                  <a:cubicBezTo>
                    <a:pt x="18370" y="3578"/>
                    <a:pt x="17597" y="2181"/>
                    <a:pt x="15928" y="2181"/>
                  </a:cubicBezTo>
                  <a:cubicBezTo>
                    <a:pt x="15710" y="2181"/>
                    <a:pt x="15477" y="2205"/>
                    <a:pt x="15228" y="2255"/>
                  </a:cubicBezTo>
                  <a:cubicBezTo>
                    <a:pt x="14451" y="2414"/>
                    <a:pt x="13628" y="2943"/>
                    <a:pt x="12796" y="2943"/>
                  </a:cubicBezTo>
                  <a:cubicBezTo>
                    <a:pt x="12638" y="2943"/>
                    <a:pt x="12479" y="2923"/>
                    <a:pt x="12321" y="2879"/>
                  </a:cubicBezTo>
                  <a:cubicBezTo>
                    <a:pt x="11262" y="2578"/>
                    <a:pt x="11173" y="1687"/>
                    <a:pt x="10572" y="985"/>
                  </a:cubicBezTo>
                  <a:cubicBezTo>
                    <a:pt x="9947" y="259"/>
                    <a:pt x="9130" y="1"/>
                    <a:pt x="826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rot="-4371051">
              <a:off x="6547822" y="4300599"/>
              <a:ext cx="1053641" cy="616595"/>
            </a:xfrm>
            <a:custGeom>
              <a:avLst/>
              <a:gdLst/>
              <a:ahLst/>
              <a:cxnLst/>
              <a:rect l="l" t="t" r="r" b="b"/>
              <a:pathLst>
                <a:path w="24574" h="14380" extrusionOk="0">
                  <a:moveTo>
                    <a:pt x="8268" y="1"/>
                  </a:moveTo>
                  <a:cubicBezTo>
                    <a:pt x="7225" y="1"/>
                    <a:pt x="6117" y="378"/>
                    <a:pt x="5203" y="762"/>
                  </a:cubicBezTo>
                  <a:cubicBezTo>
                    <a:pt x="4735" y="963"/>
                    <a:pt x="1" y="3113"/>
                    <a:pt x="45" y="3313"/>
                  </a:cubicBezTo>
                  <a:cubicBezTo>
                    <a:pt x="714" y="5898"/>
                    <a:pt x="1950" y="9417"/>
                    <a:pt x="4969" y="10543"/>
                  </a:cubicBezTo>
                  <a:cubicBezTo>
                    <a:pt x="5313" y="10669"/>
                    <a:pt x="5653" y="10717"/>
                    <a:pt x="5992" y="10717"/>
                  </a:cubicBezTo>
                  <a:cubicBezTo>
                    <a:pt x="6786" y="10717"/>
                    <a:pt x="7570" y="10456"/>
                    <a:pt x="8366" y="10331"/>
                  </a:cubicBezTo>
                  <a:cubicBezTo>
                    <a:pt x="8547" y="10305"/>
                    <a:pt x="8721" y="10292"/>
                    <a:pt x="8888" y="10292"/>
                  </a:cubicBezTo>
                  <a:cubicBezTo>
                    <a:pt x="9928" y="10292"/>
                    <a:pt x="10727" y="10784"/>
                    <a:pt x="11485" y="11590"/>
                  </a:cubicBezTo>
                  <a:cubicBezTo>
                    <a:pt x="12154" y="12291"/>
                    <a:pt x="12800" y="13082"/>
                    <a:pt x="13724" y="13361"/>
                  </a:cubicBezTo>
                  <a:cubicBezTo>
                    <a:pt x="13953" y="13427"/>
                    <a:pt x="14174" y="13454"/>
                    <a:pt x="14389" y="13454"/>
                  </a:cubicBezTo>
                  <a:cubicBezTo>
                    <a:pt x="15366" y="13454"/>
                    <a:pt x="16225" y="12893"/>
                    <a:pt x="17211" y="12893"/>
                  </a:cubicBezTo>
                  <a:cubicBezTo>
                    <a:pt x="17221" y="12893"/>
                    <a:pt x="17232" y="12893"/>
                    <a:pt x="17242" y="12893"/>
                  </a:cubicBezTo>
                  <a:cubicBezTo>
                    <a:pt x="18031" y="12893"/>
                    <a:pt x="18701" y="13299"/>
                    <a:pt x="19383" y="13673"/>
                  </a:cubicBezTo>
                  <a:cubicBezTo>
                    <a:pt x="20097" y="14061"/>
                    <a:pt x="21151" y="14379"/>
                    <a:pt x="22158" y="14379"/>
                  </a:cubicBezTo>
                  <a:cubicBezTo>
                    <a:pt x="23115" y="14379"/>
                    <a:pt x="24031" y="14092"/>
                    <a:pt x="24574" y="13305"/>
                  </a:cubicBezTo>
                  <a:cubicBezTo>
                    <a:pt x="24284" y="11946"/>
                    <a:pt x="24095" y="10242"/>
                    <a:pt x="23003" y="9262"/>
                  </a:cubicBezTo>
                  <a:cubicBezTo>
                    <a:pt x="21276" y="7713"/>
                    <a:pt x="19271" y="7780"/>
                    <a:pt x="18714" y="5185"/>
                  </a:cubicBezTo>
                  <a:cubicBezTo>
                    <a:pt x="18370" y="3578"/>
                    <a:pt x="17597" y="2181"/>
                    <a:pt x="15928" y="2181"/>
                  </a:cubicBezTo>
                  <a:cubicBezTo>
                    <a:pt x="15710" y="2181"/>
                    <a:pt x="15477" y="2205"/>
                    <a:pt x="15228" y="2255"/>
                  </a:cubicBezTo>
                  <a:cubicBezTo>
                    <a:pt x="14451" y="2414"/>
                    <a:pt x="13628" y="2943"/>
                    <a:pt x="12796" y="2943"/>
                  </a:cubicBezTo>
                  <a:cubicBezTo>
                    <a:pt x="12638" y="2943"/>
                    <a:pt x="12479" y="2923"/>
                    <a:pt x="12321" y="2879"/>
                  </a:cubicBezTo>
                  <a:cubicBezTo>
                    <a:pt x="11262" y="2578"/>
                    <a:pt x="11173" y="1687"/>
                    <a:pt x="10572" y="985"/>
                  </a:cubicBezTo>
                  <a:cubicBezTo>
                    <a:pt x="9947" y="259"/>
                    <a:pt x="9130" y="1"/>
                    <a:pt x="826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rot="-8999893">
              <a:off x="5151048" y="4364468"/>
              <a:ext cx="1053676" cy="616612"/>
            </a:xfrm>
            <a:custGeom>
              <a:avLst/>
              <a:gdLst/>
              <a:ahLst/>
              <a:cxnLst/>
              <a:rect l="l" t="t" r="r" b="b"/>
              <a:pathLst>
                <a:path w="24574" h="14380" extrusionOk="0">
                  <a:moveTo>
                    <a:pt x="8268" y="1"/>
                  </a:moveTo>
                  <a:cubicBezTo>
                    <a:pt x="7225" y="1"/>
                    <a:pt x="6117" y="378"/>
                    <a:pt x="5203" y="762"/>
                  </a:cubicBezTo>
                  <a:cubicBezTo>
                    <a:pt x="4735" y="963"/>
                    <a:pt x="1" y="3113"/>
                    <a:pt x="45" y="3313"/>
                  </a:cubicBezTo>
                  <a:cubicBezTo>
                    <a:pt x="714" y="5898"/>
                    <a:pt x="1950" y="9417"/>
                    <a:pt x="4969" y="10543"/>
                  </a:cubicBezTo>
                  <a:cubicBezTo>
                    <a:pt x="5313" y="10669"/>
                    <a:pt x="5653" y="10717"/>
                    <a:pt x="5992" y="10717"/>
                  </a:cubicBezTo>
                  <a:cubicBezTo>
                    <a:pt x="6786" y="10717"/>
                    <a:pt x="7570" y="10456"/>
                    <a:pt x="8366" y="10331"/>
                  </a:cubicBezTo>
                  <a:cubicBezTo>
                    <a:pt x="8547" y="10305"/>
                    <a:pt x="8721" y="10292"/>
                    <a:pt x="8888" y="10292"/>
                  </a:cubicBezTo>
                  <a:cubicBezTo>
                    <a:pt x="9928" y="10292"/>
                    <a:pt x="10727" y="10784"/>
                    <a:pt x="11485" y="11590"/>
                  </a:cubicBezTo>
                  <a:cubicBezTo>
                    <a:pt x="12154" y="12291"/>
                    <a:pt x="12800" y="13082"/>
                    <a:pt x="13724" y="13361"/>
                  </a:cubicBezTo>
                  <a:cubicBezTo>
                    <a:pt x="13953" y="13427"/>
                    <a:pt x="14174" y="13454"/>
                    <a:pt x="14389" y="13454"/>
                  </a:cubicBezTo>
                  <a:cubicBezTo>
                    <a:pt x="15366" y="13454"/>
                    <a:pt x="16225" y="12893"/>
                    <a:pt x="17211" y="12893"/>
                  </a:cubicBezTo>
                  <a:cubicBezTo>
                    <a:pt x="17221" y="12893"/>
                    <a:pt x="17232" y="12893"/>
                    <a:pt x="17242" y="12893"/>
                  </a:cubicBezTo>
                  <a:cubicBezTo>
                    <a:pt x="18031" y="12893"/>
                    <a:pt x="18701" y="13299"/>
                    <a:pt x="19383" y="13673"/>
                  </a:cubicBezTo>
                  <a:cubicBezTo>
                    <a:pt x="20097" y="14061"/>
                    <a:pt x="21151" y="14379"/>
                    <a:pt x="22158" y="14379"/>
                  </a:cubicBezTo>
                  <a:cubicBezTo>
                    <a:pt x="23115" y="14379"/>
                    <a:pt x="24031" y="14092"/>
                    <a:pt x="24574" y="13305"/>
                  </a:cubicBezTo>
                  <a:cubicBezTo>
                    <a:pt x="24284" y="11946"/>
                    <a:pt x="24095" y="10242"/>
                    <a:pt x="23003" y="9262"/>
                  </a:cubicBezTo>
                  <a:cubicBezTo>
                    <a:pt x="21276" y="7713"/>
                    <a:pt x="19271" y="7780"/>
                    <a:pt x="18714" y="5185"/>
                  </a:cubicBezTo>
                  <a:cubicBezTo>
                    <a:pt x="18370" y="3578"/>
                    <a:pt x="17597" y="2181"/>
                    <a:pt x="15928" y="2181"/>
                  </a:cubicBezTo>
                  <a:cubicBezTo>
                    <a:pt x="15710" y="2181"/>
                    <a:pt x="15477" y="2205"/>
                    <a:pt x="15228" y="2255"/>
                  </a:cubicBezTo>
                  <a:cubicBezTo>
                    <a:pt x="14451" y="2414"/>
                    <a:pt x="13628" y="2943"/>
                    <a:pt x="12796" y="2943"/>
                  </a:cubicBezTo>
                  <a:cubicBezTo>
                    <a:pt x="12638" y="2943"/>
                    <a:pt x="12479" y="2923"/>
                    <a:pt x="12321" y="2879"/>
                  </a:cubicBezTo>
                  <a:cubicBezTo>
                    <a:pt x="11262" y="2578"/>
                    <a:pt x="11173" y="1687"/>
                    <a:pt x="10572" y="985"/>
                  </a:cubicBezTo>
                  <a:cubicBezTo>
                    <a:pt x="9947" y="259"/>
                    <a:pt x="9130" y="1"/>
                    <a:pt x="826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63"/>
          <p:cNvSpPr txBox="1">
            <a:spLocks noGrp="1"/>
          </p:cNvSpPr>
          <p:nvPr>
            <p:ph type="title"/>
          </p:nvPr>
        </p:nvSpPr>
        <p:spPr>
          <a:xfrm>
            <a:off x="4454278" y="911150"/>
            <a:ext cx="32643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Home Page</a:t>
            </a:r>
            <a:endParaRPr/>
          </a:p>
        </p:txBody>
      </p:sp>
      <p:grpSp>
        <p:nvGrpSpPr>
          <p:cNvPr id="1399" name="Google Shape;1399;p63"/>
          <p:cNvGrpSpPr/>
          <p:nvPr/>
        </p:nvGrpSpPr>
        <p:grpSpPr>
          <a:xfrm>
            <a:off x="1790847" y="665450"/>
            <a:ext cx="1670925" cy="3375250"/>
            <a:chOff x="3258400" y="1342850"/>
            <a:chExt cx="1670925" cy="3375250"/>
          </a:xfrm>
        </p:grpSpPr>
        <p:sp>
          <p:nvSpPr>
            <p:cNvPr id="1400" name="Google Shape;1400;p63"/>
            <p:cNvSpPr/>
            <p:nvPr/>
          </p:nvSpPr>
          <p:spPr>
            <a:xfrm>
              <a:off x="3258400" y="1342850"/>
              <a:ext cx="1670925" cy="3375250"/>
            </a:xfrm>
            <a:custGeom>
              <a:avLst/>
              <a:gdLst/>
              <a:ahLst/>
              <a:cxnLst/>
              <a:rect l="l" t="t" r="r" b="b"/>
              <a:pathLst>
                <a:path w="66837" h="135010" extrusionOk="0">
                  <a:moveTo>
                    <a:pt x="9615" y="1"/>
                  </a:moveTo>
                  <a:lnTo>
                    <a:pt x="57222" y="1"/>
                  </a:lnTo>
                  <a:cubicBezTo>
                    <a:pt x="62507" y="1"/>
                    <a:pt x="66837" y="4330"/>
                    <a:pt x="66837" y="9615"/>
                  </a:cubicBezTo>
                  <a:lnTo>
                    <a:pt x="66837" y="125395"/>
                  </a:lnTo>
                  <a:cubicBezTo>
                    <a:pt x="66837" y="130680"/>
                    <a:pt x="62507" y="135010"/>
                    <a:pt x="57222" y="135010"/>
                  </a:cubicBezTo>
                  <a:lnTo>
                    <a:pt x="9615" y="135010"/>
                  </a:lnTo>
                  <a:cubicBezTo>
                    <a:pt x="4330" y="135010"/>
                    <a:pt x="1" y="130680"/>
                    <a:pt x="1" y="125395"/>
                  </a:cubicBezTo>
                  <a:lnTo>
                    <a:pt x="1" y="9615"/>
                  </a:lnTo>
                  <a:cubicBezTo>
                    <a:pt x="1" y="4330"/>
                    <a:pt x="4330" y="1"/>
                    <a:pt x="9615" y="1"/>
                  </a:cubicBezTo>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3"/>
            <p:cNvSpPr/>
            <p:nvPr/>
          </p:nvSpPr>
          <p:spPr>
            <a:xfrm>
              <a:off x="3294475" y="1378925"/>
              <a:ext cx="1598775" cy="3302575"/>
            </a:xfrm>
            <a:custGeom>
              <a:avLst/>
              <a:gdLst/>
              <a:ahLst/>
              <a:cxnLst/>
              <a:rect l="l" t="t" r="r" b="b"/>
              <a:pathLst>
                <a:path w="63951" h="132103" extrusionOk="0">
                  <a:moveTo>
                    <a:pt x="8172" y="1"/>
                  </a:moveTo>
                  <a:cubicBezTo>
                    <a:pt x="3694" y="1"/>
                    <a:pt x="1" y="3673"/>
                    <a:pt x="1" y="8172"/>
                  </a:cubicBezTo>
                  <a:lnTo>
                    <a:pt x="1" y="123952"/>
                  </a:lnTo>
                  <a:cubicBezTo>
                    <a:pt x="1" y="128431"/>
                    <a:pt x="3694" y="132102"/>
                    <a:pt x="8172" y="132102"/>
                  </a:cubicBezTo>
                  <a:lnTo>
                    <a:pt x="55779" y="132102"/>
                  </a:lnTo>
                  <a:cubicBezTo>
                    <a:pt x="60257" y="132102"/>
                    <a:pt x="63950" y="128431"/>
                    <a:pt x="63950" y="123952"/>
                  </a:cubicBezTo>
                  <a:lnTo>
                    <a:pt x="63950" y="8172"/>
                  </a:lnTo>
                  <a:cubicBezTo>
                    <a:pt x="63950" y="3673"/>
                    <a:pt x="60257" y="1"/>
                    <a:pt x="55779" y="1"/>
                  </a:cubicBezTo>
                  <a:lnTo>
                    <a:pt x="8172" y="1"/>
                  </a:lnTo>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3376725" y="1721175"/>
              <a:ext cx="1434800" cy="2550700"/>
            </a:xfrm>
            <a:custGeom>
              <a:avLst/>
              <a:gdLst/>
              <a:ahLst/>
              <a:cxnLst/>
              <a:rect l="l" t="t" r="r" b="b"/>
              <a:pathLst>
                <a:path w="57392" h="102028" extrusionOk="0">
                  <a:moveTo>
                    <a:pt x="57392" y="1"/>
                  </a:moveTo>
                  <a:lnTo>
                    <a:pt x="57392" y="100435"/>
                  </a:lnTo>
                  <a:cubicBezTo>
                    <a:pt x="57392" y="101305"/>
                    <a:pt x="57052" y="102027"/>
                    <a:pt x="56670" y="102027"/>
                  </a:cubicBezTo>
                  <a:lnTo>
                    <a:pt x="701" y="102027"/>
                  </a:lnTo>
                  <a:cubicBezTo>
                    <a:pt x="319" y="102027"/>
                    <a:pt x="1" y="101305"/>
                    <a:pt x="1" y="100435"/>
                  </a:cubicBezTo>
                  <a:lnTo>
                    <a:pt x="1" y="1"/>
                  </a:lnTo>
                  <a:lnTo>
                    <a:pt x="57392" y="1"/>
                  </a:lnTo>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3874975" y="1552975"/>
              <a:ext cx="437775" cy="35575"/>
            </a:xfrm>
            <a:custGeom>
              <a:avLst/>
              <a:gdLst/>
              <a:ahLst/>
              <a:cxnLst/>
              <a:rect l="l" t="t" r="r" b="b"/>
              <a:pathLst>
                <a:path w="17511" h="1423" extrusionOk="0">
                  <a:moveTo>
                    <a:pt x="1316" y="0"/>
                  </a:moveTo>
                  <a:cubicBezTo>
                    <a:pt x="1720" y="0"/>
                    <a:pt x="2017" y="319"/>
                    <a:pt x="2017" y="722"/>
                  </a:cubicBezTo>
                  <a:cubicBezTo>
                    <a:pt x="2017" y="1104"/>
                    <a:pt x="1720" y="1422"/>
                    <a:pt x="1316" y="1422"/>
                  </a:cubicBezTo>
                  <a:lnTo>
                    <a:pt x="722" y="1422"/>
                  </a:lnTo>
                  <a:cubicBezTo>
                    <a:pt x="319" y="1422"/>
                    <a:pt x="1" y="1104"/>
                    <a:pt x="1" y="722"/>
                  </a:cubicBezTo>
                  <a:cubicBezTo>
                    <a:pt x="1" y="319"/>
                    <a:pt x="319" y="0"/>
                    <a:pt x="722" y="0"/>
                  </a:cubicBezTo>
                  <a:close/>
                  <a:moveTo>
                    <a:pt x="3672" y="1422"/>
                  </a:moveTo>
                  <a:cubicBezTo>
                    <a:pt x="3290" y="1422"/>
                    <a:pt x="2972" y="1104"/>
                    <a:pt x="2972" y="722"/>
                  </a:cubicBezTo>
                  <a:cubicBezTo>
                    <a:pt x="2972" y="319"/>
                    <a:pt x="3290" y="0"/>
                    <a:pt x="3672" y="0"/>
                  </a:cubicBezTo>
                  <a:lnTo>
                    <a:pt x="16789" y="0"/>
                  </a:lnTo>
                  <a:cubicBezTo>
                    <a:pt x="17192" y="0"/>
                    <a:pt x="17511" y="319"/>
                    <a:pt x="17511" y="722"/>
                  </a:cubicBezTo>
                  <a:cubicBezTo>
                    <a:pt x="17511" y="1104"/>
                    <a:pt x="17192" y="1422"/>
                    <a:pt x="16789" y="1422"/>
                  </a:cubicBezTo>
                  <a:lnTo>
                    <a:pt x="3672" y="1422"/>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3977925" y="4376375"/>
              <a:ext cx="231900" cy="231900"/>
            </a:xfrm>
            <a:custGeom>
              <a:avLst/>
              <a:gdLst/>
              <a:ahLst/>
              <a:cxnLst/>
              <a:rect l="l" t="t" r="r" b="b"/>
              <a:pathLst>
                <a:path w="9276" h="9276" extrusionOk="0">
                  <a:moveTo>
                    <a:pt x="4648" y="9275"/>
                  </a:moveTo>
                  <a:cubicBezTo>
                    <a:pt x="7195" y="9275"/>
                    <a:pt x="9275" y="7195"/>
                    <a:pt x="9275" y="4648"/>
                  </a:cubicBezTo>
                  <a:cubicBezTo>
                    <a:pt x="9275" y="2080"/>
                    <a:pt x="7195" y="0"/>
                    <a:pt x="4648" y="0"/>
                  </a:cubicBezTo>
                  <a:cubicBezTo>
                    <a:pt x="2080" y="0"/>
                    <a:pt x="0" y="2080"/>
                    <a:pt x="0" y="4648"/>
                  </a:cubicBezTo>
                  <a:cubicBezTo>
                    <a:pt x="0" y="7195"/>
                    <a:pt x="2080" y="9275"/>
                    <a:pt x="4648" y="9275"/>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5" name="Google Shape;1405;p63"/>
          <p:cNvPicPr preferRelativeResize="0"/>
          <p:nvPr/>
        </p:nvPicPr>
        <p:blipFill>
          <a:blip r:embed="rId3"/>
          <a:srcRect t="9422" b="9422"/>
          <a:stretch/>
        </p:blipFill>
        <p:spPr>
          <a:xfrm>
            <a:off x="1898172" y="1004635"/>
            <a:ext cx="1456275" cy="2626326"/>
          </a:xfrm>
          <a:prstGeom prst="rect">
            <a:avLst/>
          </a:prstGeom>
          <a:noFill/>
          <a:ln>
            <a:noFill/>
          </a:ln>
        </p:spPr>
      </p:pic>
      <p:sp>
        <p:nvSpPr>
          <p:cNvPr id="1406" name="Google Shape;1406;p63"/>
          <p:cNvSpPr txBox="1">
            <a:spLocks noGrp="1"/>
          </p:cNvSpPr>
          <p:nvPr>
            <p:ph type="subTitle" idx="1"/>
          </p:nvPr>
        </p:nvSpPr>
        <p:spPr>
          <a:xfrm>
            <a:off x="4389120" y="1888034"/>
            <a:ext cx="4326265" cy="6575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Text input box where user can enter ingredients directly as text</a:t>
            </a:r>
            <a:endParaRPr sz="1400"/>
          </a:p>
        </p:txBody>
      </p:sp>
      <p:cxnSp>
        <p:nvCxnSpPr>
          <p:cNvPr id="12" name="Elbow Connector 11">
            <a:extLst>
              <a:ext uri="{FF2B5EF4-FFF2-40B4-BE49-F238E27FC236}">
                <a16:creationId xmlns:a16="http://schemas.microsoft.com/office/drawing/2014/main" id="{5AE5F80C-6709-6F8A-AB9B-705D11892C83}"/>
              </a:ext>
            </a:extLst>
          </p:cNvPr>
          <p:cNvCxnSpPr>
            <a:cxnSpLocks/>
          </p:cNvCxnSpPr>
          <p:nvPr/>
        </p:nvCxnSpPr>
        <p:spPr>
          <a:xfrm>
            <a:off x="2569464" y="1908248"/>
            <a:ext cx="1819656" cy="164592"/>
          </a:xfrm>
          <a:prstGeom prst="bentConnector3">
            <a:avLst>
              <a:gd name="adj1" fmla="val 75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B114A19D-96A2-C293-B258-38716EF47258}"/>
              </a:ext>
            </a:extLst>
          </p:cNvPr>
          <p:cNvCxnSpPr>
            <a:cxnSpLocks/>
          </p:cNvCxnSpPr>
          <p:nvPr/>
        </p:nvCxnSpPr>
        <p:spPr>
          <a:xfrm flipH="1">
            <a:off x="3145536" y="3123947"/>
            <a:ext cx="12435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Google Shape;1406;p63">
            <a:extLst>
              <a:ext uri="{FF2B5EF4-FFF2-40B4-BE49-F238E27FC236}">
                <a16:creationId xmlns:a16="http://schemas.microsoft.com/office/drawing/2014/main" id="{EEF1AA8F-44D8-1992-8EA3-4D1D1BA3147A}"/>
              </a:ext>
            </a:extLst>
          </p:cNvPr>
          <p:cNvSpPr txBox="1">
            <a:spLocks/>
          </p:cNvSpPr>
          <p:nvPr/>
        </p:nvSpPr>
        <p:spPr>
          <a:xfrm>
            <a:off x="4389120" y="2937313"/>
            <a:ext cx="4326265" cy="657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1pPr>
            <a:lvl2pPr marR="0" lvl="1"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2pPr>
            <a:lvl3pPr marR="0" lvl="2"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3pPr>
            <a:lvl4pPr marR="0" lvl="3"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4pPr>
            <a:lvl5pPr marR="0" lvl="4"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5pPr>
            <a:lvl6pPr marR="0" lvl="5"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6pPr>
            <a:lvl7pPr marR="0" lvl="6"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7pPr>
            <a:lvl8pPr marR="0" lvl="7"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8pPr>
            <a:lvl9pPr marR="0" lvl="8"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9pPr>
          </a:lstStyle>
          <a:p>
            <a:r>
              <a:rPr lang="en-IN" sz="1400"/>
              <a:t>Redirect to camera where users can click the image of the ingredients</a:t>
            </a:r>
          </a:p>
        </p:txBody>
      </p:sp>
      <p:sp>
        <p:nvSpPr>
          <p:cNvPr id="15" name="Frame 14">
            <a:extLst>
              <a:ext uri="{FF2B5EF4-FFF2-40B4-BE49-F238E27FC236}">
                <a16:creationId xmlns:a16="http://schemas.microsoft.com/office/drawing/2014/main" id="{3AB4770D-CE50-2754-B155-B6F35D478DF8}"/>
              </a:ext>
            </a:extLst>
          </p:cNvPr>
          <p:cNvSpPr/>
          <p:nvPr/>
        </p:nvSpPr>
        <p:spPr>
          <a:xfrm>
            <a:off x="2252694" y="3021759"/>
            <a:ext cx="763009" cy="266448"/>
          </a:xfrm>
          <a:prstGeom prst="frame">
            <a:avLst/>
          </a:prstGeom>
          <a:ln w="127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9696392"/>
      </p:ext>
    </p:extLst>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64"/>
          <p:cNvSpPr txBox="1">
            <a:spLocks noGrp="1"/>
          </p:cNvSpPr>
          <p:nvPr>
            <p:ph type="title"/>
          </p:nvPr>
        </p:nvSpPr>
        <p:spPr>
          <a:xfrm>
            <a:off x="1035513" y="1307648"/>
            <a:ext cx="3619308"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Camera Screen</a:t>
            </a:r>
            <a:endParaRPr/>
          </a:p>
        </p:txBody>
      </p:sp>
      <p:sp>
        <p:nvSpPr>
          <p:cNvPr id="1412" name="Google Shape;1412;p64"/>
          <p:cNvSpPr txBox="1">
            <a:spLocks noGrp="1"/>
          </p:cNvSpPr>
          <p:nvPr>
            <p:ph type="body" idx="1"/>
          </p:nvPr>
        </p:nvSpPr>
        <p:spPr>
          <a:xfrm>
            <a:off x="1108180" y="1993450"/>
            <a:ext cx="3689245" cy="121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t>This is how our camera screen looks, while the user tries to click a picture to send to the backend</a:t>
            </a:r>
            <a:endParaRPr sz="1600"/>
          </a:p>
        </p:txBody>
      </p:sp>
      <p:grpSp>
        <p:nvGrpSpPr>
          <p:cNvPr id="2" name="Group 1">
            <a:extLst>
              <a:ext uri="{FF2B5EF4-FFF2-40B4-BE49-F238E27FC236}">
                <a16:creationId xmlns:a16="http://schemas.microsoft.com/office/drawing/2014/main" id="{2ABE09A2-8412-3560-6888-C99A141C40F0}"/>
              </a:ext>
            </a:extLst>
          </p:cNvPr>
          <p:cNvGrpSpPr/>
          <p:nvPr/>
        </p:nvGrpSpPr>
        <p:grpSpPr>
          <a:xfrm>
            <a:off x="5120637" y="269715"/>
            <a:ext cx="2734054" cy="4604070"/>
            <a:chOff x="5130813" y="416128"/>
            <a:chExt cx="2592716" cy="4370816"/>
          </a:xfrm>
        </p:grpSpPr>
        <p:grpSp>
          <p:nvGrpSpPr>
            <p:cNvPr id="1413" name="Google Shape;1413;p64"/>
            <p:cNvGrpSpPr/>
            <p:nvPr/>
          </p:nvGrpSpPr>
          <p:grpSpPr>
            <a:xfrm>
              <a:off x="5130813" y="416128"/>
              <a:ext cx="2592716" cy="4370816"/>
              <a:chOff x="2995746" y="1169348"/>
              <a:chExt cx="2258854" cy="3371527"/>
            </a:xfrm>
          </p:grpSpPr>
          <p:sp>
            <p:nvSpPr>
              <p:cNvPr id="1414" name="Google Shape;1414;p64"/>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4"/>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4"/>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4"/>
              <p:cNvSpPr/>
              <p:nvPr/>
            </p:nvSpPr>
            <p:spPr>
              <a:xfrm>
                <a:off x="2995746" y="1169348"/>
                <a:ext cx="2239200" cy="3371494"/>
              </a:xfrm>
              <a:custGeom>
                <a:avLst/>
                <a:gdLst/>
                <a:ahLst/>
                <a:cxnLst/>
                <a:rect l="l" t="t" r="r" b="b"/>
                <a:pathLst>
                  <a:path w="89568" h="131699" extrusionOk="0">
                    <a:moveTo>
                      <a:pt x="6262" y="0"/>
                    </a:moveTo>
                    <a:cubicBezTo>
                      <a:pt x="2802" y="0"/>
                      <a:pt x="0" y="2802"/>
                      <a:pt x="0" y="6261"/>
                    </a:cubicBezTo>
                    <a:lnTo>
                      <a:pt x="0" y="125437"/>
                    </a:lnTo>
                    <a:cubicBezTo>
                      <a:pt x="0" y="128897"/>
                      <a:pt x="2802" y="131698"/>
                      <a:pt x="6262" y="131698"/>
                    </a:cubicBezTo>
                    <a:lnTo>
                      <a:pt x="83307" y="131698"/>
                    </a:lnTo>
                    <a:cubicBezTo>
                      <a:pt x="86766" y="131698"/>
                      <a:pt x="89568" y="128897"/>
                      <a:pt x="89568" y="125437"/>
                    </a:cubicBezTo>
                    <a:lnTo>
                      <a:pt x="89568" y="6261"/>
                    </a:lnTo>
                    <a:cubicBezTo>
                      <a:pt x="89568" y="2802"/>
                      <a:pt x="86766" y="0"/>
                      <a:pt x="83307"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4"/>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4"/>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20" name="Google Shape;1420;p64"/>
            <p:cNvPicPr preferRelativeResize="0"/>
            <p:nvPr/>
          </p:nvPicPr>
          <p:blipFill rotWithShape="1">
            <a:blip r:embed="rId3"/>
            <a:srcRect t="5340" b="163"/>
            <a:stretch/>
          </p:blipFill>
          <p:spPr>
            <a:xfrm>
              <a:off x="5283563" y="637946"/>
              <a:ext cx="2287225" cy="3673695"/>
            </a:xfrm>
            <a:prstGeom prst="rect">
              <a:avLst/>
            </a:prstGeom>
            <a:noFill/>
            <a:ln>
              <a:noFill/>
            </a:ln>
          </p:spPr>
        </p:pic>
      </p:grpSp>
    </p:spTree>
    <p:extLst>
      <p:ext uri="{BB962C8B-B14F-4D97-AF65-F5344CB8AC3E}">
        <p14:creationId xmlns:p14="http://schemas.microsoft.com/office/powerpoint/2010/main" val="2157332267"/>
      </p:ext>
    </p:extLst>
  </p:cSld>
  <p:clrMapOvr>
    <a:masterClrMapping/>
  </p:clrMapOvr>
  <p:transition spd="slow">
    <p:comb/>
  </p:transition>
</p:sld>
</file>

<file path=ppt/theme/theme1.xml><?xml version="1.0" encoding="utf-8"?>
<a:theme xmlns:a="http://schemas.openxmlformats.org/drawingml/2006/main" name="Abstract Focus by Slidesgo">
  <a:themeElements>
    <a:clrScheme name="Simple Light">
      <a:dk1>
        <a:srgbClr val="595959"/>
      </a:dk1>
      <a:lt1>
        <a:srgbClr val="FFFFFF"/>
      </a:lt1>
      <a:dk2>
        <a:srgbClr val="595959"/>
      </a:dk2>
      <a:lt2>
        <a:srgbClr val="FFF6F2"/>
      </a:lt2>
      <a:accent1>
        <a:srgbClr val="C7E0CE"/>
      </a:accent1>
      <a:accent2>
        <a:srgbClr val="E0EEE4"/>
      </a:accent2>
      <a:accent3>
        <a:srgbClr val="DF665D"/>
      </a:accent3>
      <a:accent4>
        <a:srgbClr val="FFBDAD"/>
      </a:accent4>
      <a:accent5>
        <a:srgbClr val="F29891"/>
      </a:accent5>
      <a:accent6>
        <a:srgbClr val="FDDACB"/>
      </a:accent6>
      <a:hlink>
        <a:srgbClr val="DF665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42f7676c-f455-423c-82f6-dc2d99791af7}" enabled="0" method="" siteId="{42f7676c-f455-423c-82f6-dc2d99791af7}" removed="1"/>
</clbl:labelList>
</file>

<file path=docProps/app.xml><?xml version="1.0" encoding="utf-8"?>
<Properties xmlns="http://schemas.openxmlformats.org/officeDocument/2006/extended-properties" xmlns:vt="http://schemas.openxmlformats.org/officeDocument/2006/docPropsVTypes">
  <TotalTime>0</TotalTime>
  <Words>498</Words>
  <Application>Microsoft Macintosh PowerPoint</Application>
  <PresentationFormat>On-screen Show (16:9)</PresentationFormat>
  <Paragraphs>76</Paragraphs>
  <Slides>15</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-apple-system</vt:lpstr>
      <vt:lpstr>Arial</vt:lpstr>
      <vt:lpstr>Caveat</vt:lpstr>
      <vt:lpstr>Courgette</vt:lpstr>
      <vt:lpstr>Nunito</vt:lpstr>
      <vt:lpstr>Nunito Light</vt:lpstr>
      <vt:lpstr>Nunito SemiBold</vt:lpstr>
      <vt:lpstr>Söhne</vt:lpstr>
      <vt:lpstr>Abstract Focus by Slidesgo</vt:lpstr>
      <vt:lpstr>CookItUp</vt:lpstr>
      <vt:lpstr>Table of Contents</vt:lpstr>
      <vt:lpstr>About Project</vt:lpstr>
      <vt:lpstr>PowerPoint Presentation</vt:lpstr>
      <vt:lpstr>Architecture</vt:lpstr>
      <vt:lpstr>PowerPoint Presentation</vt:lpstr>
      <vt:lpstr>Preview</vt:lpstr>
      <vt:lpstr>Home Page</vt:lpstr>
      <vt:lpstr>Camera Screen</vt:lpstr>
      <vt:lpstr>History</vt:lpstr>
      <vt:lpstr>Response Screen</vt:lpstr>
      <vt:lpstr>Highlighting Features</vt:lpstr>
      <vt:lpstr>Workflow for input-type == Image</vt:lpstr>
      <vt:lpstr>Our 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CookItUp</dc:title>
  <cp:lastModifiedBy>Mishra, Avantika</cp:lastModifiedBy>
  <cp:revision>1</cp:revision>
  <dcterms:modified xsi:type="dcterms:W3CDTF">2023-12-01T18:49:32Z</dcterms:modified>
</cp:coreProperties>
</file>